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61" r:id="rId4"/>
    <p:sldId id="268" r:id="rId5"/>
    <p:sldId id="273" r:id="rId6"/>
    <p:sldId id="284" r:id="rId7"/>
    <p:sldId id="280" r:id="rId8"/>
    <p:sldId id="285" r:id="rId9"/>
    <p:sldId id="281" r:id="rId10"/>
    <p:sldId id="282" r:id="rId11"/>
    <p:sldId id="279" r:id="rId12"/>
    <p:sldId id="272" r:id="rId13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7646-5BF4-4007-99C5-2D69BCB879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97894-008F-423F-B38B-DEBC27791A5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136C-4869-403E-8CA7-B5C5B947552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EFB48-1210-465B-B485-9311E42C76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4109-F572-4855-A975-5ECFF80C8EF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B4191-BE14-4C3A-A82D-76F9A3C3508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3081-E828-493A-8103-29163C41B57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524DB-D6B2-4478-92D5-740EA8B078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D87AE-1741-4A67-84B4-09C0110986D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D22DD-5F05-44C5-B2A7-3FFD3B6DA45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6857-DCAE-4160-A993-860C387150A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A063E17-A493-4BDC-8965-B452A21DC61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Mt.9:1-8 </a:t>
            </a:r>
            <a:r>
              <a:rPr lang="lv-LV" sz="4000" b="1" dirty="0" smtClean="0">
                <a:solidFill>
                  <a:schemeClr val="tx1"/>
                </a:solidFill>
              </a:rPr>
              <a:t>Divi brīnumi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9.okt.2022</a:t>
            </a:r>
            <a:endParaRPr lang="lv-LV" sz="2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7272808" cy="5248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786563" y="885825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R.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49238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6 Viņš saka uz triekas ķerto: "Celies, ņem savu gultu un ej uz mājām." 7 Un tas cēlās un gāja uz mājām. 8 Bet, kad ļaudis to redzēja, tie brīnījās un slavēja Dievu, kas tādu varu devis cilvēkiem.</a:t>
            </a:r>
            <a:endParaRPr lang="lv-LV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1438"/>
            <a:ext cx="76676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dirty="0"/>
              <a:t>Kāpēc Jēzus dara arī redzamus brīnumus</a:t>
            </a:r>
            <a:r>
              <a:rPr lang="lv-LV" sz="2800" dirty="0"/>
              <a:t>? </a:t>
            </a:r>
            <a:r>
              <a:rPr lang="lv-LV" sz="2800" b="1" dirty="0"/>
              <a:t>Brīnumus</a:t>
            </a:r>
            <a:r>
              <a:rPr lang="lv-LV" sz="2800" dirty="0"/>
              <a:t> darīt Viņam nekad </a:t>
            </a:r>
            <a:r>
              <a:rPr lang="lv-LV" sz="2800" b="1" dirty="0"/>
              <a:t>nav pašmērķis</a:t>
            </a:r>
            <a:r>
              <a:rPr lang="lv-LV" sz="2800" dirty="0"/>
              <a:t> vai sava </a:t>
            </a:r>
            <a:r>
              <a:rPr lang="lv-LV" sz="2800" b="1" dirty="0"/>
              <a:t>labuma</a:t>
            </a:r>
            <a:r>
              <a:rPr lang="lv-LV" sz="2800" dirty="0"/>
              <a:t> </a:t>
            </a:r>
            <a:r>
              <a:rPr lang="lv-LV" sz="2800" b="1" dirty="0"/>
              <a:t>meklēšana</a:t>
            </a:r>
            <a:r>
              <a:rPr lang="lv-LV" sz="2800" dirty="0"/>
              <a:t>. Viņš to dara: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palīdzētu cilvēkiem </a:t>
            </a:r>
            <a:r>
              <a:rPr lang="lv-LV" sz="2800" dirty="0"/>
              <a:t>(kad sirds iežēlojas)</a:t>
            </a:r>
            <a:r>
              <a:rPr lang="lv-LV" sz="2800" b="1" dirty="0"/>
              <a:t>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parādītu</a:t>
            </a:r>
            <a:r>
              <a:rPr lang="lv-LV" sz="2800" dirty="0"/>
              <a:t> Jēzus </a:t>
            </a:r>
            <a:r>
              <a:rPr lang="lv-LV" sz="2800" b="1" dirty="0"/>
              <a:t>dievišķo</a:t>
            </a:r>
            <a:r>
              <a:rPr lang="lv-LV" sz="2800" dirty="0"/>
              <a:t> </a:t>
            </a:r>
            <a:r>
              <a:rPr lang="lv-LV" sz="2800" b="1" dirty="0"/>
              <a:t>spēku </a:t>
            </a:r>
            <a:r>
              <a:rPr lang="lv-LV" sz="2800" dirty="0"/>
              <a:t>un</a:t>
            </a:r>
            <a:r>
              <a:rPr lang="lv-LV" sz="2800" b="1" dirty="0"/>
              <a:t> dabu;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iemācītu</a:t>
            </a:r>
            <a:r>
              <a:rPr lang="lv-LV" sz="2800" dirty="0"/>
              <a:t> mums kādu </a:t>
            </a:r>
            <a:r>
              <a:rPr lang="lv-LV" sz="2800" b="1" dirty="0"/>
              <a:t>garīgu</a:t>
            </a:r>
            <a:r>
              <a:rPr lang="lv-LV" sz="2800" dirty="0"/>
              <a:t> </a:t>
            </a:r>
            <a:r>
              <a:rPr lang="lv-LV" sz="2800" b="1" dirty="0"/>
              <a:t>paralēli;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dziedinātais </a:t>
            </a:r>
            <a:r>
              <a:rPr lang="lv-LV" sz="2800" b="1" dirty="0"/>
              <a:t>atgrieztos</a:t>
            </a:r>
            <a:r>
              <a:rPr lang="lv-LV" sz="2800" dirty="0"/>
              <a:t> no </a:t>
            </a:r>
            <a:r>
              <a:rPr lang="lv-LV" sz="2800" b="1" dirty="0" smtClean="0"/>
              <a:t>grēkiem un ticētu</a:t>
            </a:r>
            <a:r>
              <a:rPr lang="lv-LV" sz="2800" dirty="0" smtClean="0"/>
              <a:t> </a:t>
            </a:r>
            <a:r>
              <a:rPr lang="lv-LV" sz="2800" dirty="0"/>
              <a:t>uz </a:t>
            </a:r>
            <a:r>
              <a:rPr lang="lv-LV" sz="2800" b="1" dirty="0"/>
              <a:t>evaņģēliju.</a:t>
            </a:r>
            <a:endParaRPr lang="lv-LV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t="19551" b="4415"/>
          <a:stretch>
            <a:fillRect/>
          </a:stretch>
        </p:blipFill>
        <p:spPr bwMode="auto">
          <a:xfrm>
            <a:off x="3707904" y="4337720"/>
            <a:ext cx="54360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8604"/>
            <a:ext cx="637222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dirty="0"/>
              <a:t>2 brīnumi</a:t>
            </a:r>
            <a:r>
              <a:rPr lang="lv-LV" sz="2800" dirty="0"/>
              <a:t>:</a:t>
            </a:r>
          </a:p>
          <a:p>
            <a:r>
              <a:rPr lang="lv-LV" sz="2800" dirty="0"/>
              <a:t>1. Grēku </a:t>
            </a:r>
            <a:r>
              <a:rPr lang="lv-LV" sz="2800" b="1" dirty="0"/>
              <a:t>piedošana </a:t>
            </a:r>
            <a:r>
              <a:rPr lang="lv-LV" sz="2800" dirty="0"/>
              <a:t>(neredzams). </a:t>
            </a:r>
          </a:p>
          <a:p>
            <a:r>
              <a:rPr lang="lv-LV" sz="2800" dirty="0"/>
              <a:t>2. </a:t>
            </a:r>
            <a:r>
              <a:rPr lang="lv-LV" sz="2800" b="1" dirty="0"/>
              <a:t>Dziedināšana </a:t>
            </a:r>
            <a:r>
              <a:rPr lang="lv-LV" sz="2800" dirty="0"/>
              <a:t>(redzams).</a:t>
            </a:r>
          </a:p>
          <a:p>
            <a:pPr>
              <a:buFontTx/>
              <a:buChar char="•"/>
            </a:pPr>
            <a:r>
              <a:rPr lang="lv-LV" sz="2800" dirty="0"/>
              <a:t>Jēzus 1. brīnumu - </a:t>
            </a:r>
            <a:r>
              <a:rPr lang="lv-LV" sz="2800" b="1" dirty="0"/>
              <a:t>grēku piedošanu</a:t>
            </a:r>
            <a:r>
              <a:rPr lang="lv-LV" sz="2800" dirty="0"/>
              <a:t> izceļ, kā </a:t>
            </a:r>
            <a:r>
              <a:rPr lang="lv-LV" sz="2800" b="1" dirty="0"/>
              <a:t>lielāko</a:t>
            </a:r>
            <a:r>
              <a:rPr lang="lv-LV" sz="2800" dirty="0"/>
              <a:t> no abiem brīnumiem.</a:t>
            </a:r>
          </a:p>
          <a:p>
            <a:pPr>
              <a:buFontTx/>
              <a:buChar char="•"/>
            </a:pPr>
            <a:r>
              <a:rPr lang="lv-LV" sz="2800" dirty="0" smtClean="0"/>
              <a:t>T</a:t>
            </a:r>
            <a:r>
              <a:rPr lang="lv-LV" sz="2800" dirty="0" smtClean="0"/>
              <a:t>riekas </a:t>
            </a:r>
            <a:r>
              <a:rPr lang="lv-LV" sz="2800" dirty="0"/>
              <a:t>ķertā </a:t>
            </a:r>
            <a:r>
              <a:rPr lang="lv-LV" sz="2800" b="1" dirty="0"/>
              <a:t>draugi</a:t>
            </a:r>
            <a:r>
              <a:rPr lang="lv-LV" sz="2800" dirty="0"/>
              <a:t> mums ir </a:t>
            </a:r>
            <a:r>
              <a:rPr lang="lv-LV" sz="2800" b="1" dirty="0"/>
              <a:t>par piemēru</a:t>
            </a:r>
            <a:r>
              <a:rPr lang="lv-LV" sz="2800" dirty="0"/>
              <a:t>, kā </a:t>
            </a:r>
            <a:r>
              <a:rPr lang="lv-LV" sz="2800" b="1" dirty="0"/>
              <a:t>palīdzēt</a:t>
            </a:r>
            <a:r>
              <a:rPr lang="lv-LV" sz="2800" dirty="0"/>
              <a:t> </a:t>
            </a:r>
            <a:r>
              <a:rPr lang="lv-LV" sz="2800" b="1" dirty="0"/>
              <a:t>cietējiem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Tieši </a:t>
            </a:r>
            <a:r>
              <a:rPr lang="lv-LV" sz="2800" b="1" dirty="0" smtClean="0"/>
              <a:t>grūtībās</a:t>
            </a:r>
            <a:r>
              <a:rPr lang="lv-LV" sz="2800" dirty="0" smtClean="0"/>
              <a:t> </a:t>
            </a:r>
            <a:r>
              <a:rPr lang="lv-LV" sz="2800" b="1" dirty="0" smtClean="0"/>
              <a:t>atklājās</a:t>
            </a:r>
            <a:r>
              <a:rPr lang="lv-LV" sz="2800" dirty="0" smtClean="0"/>
              <a:t> kas ir </a:t>
            </a:r>
            <a:r>
              <a:rPr lang="lv-LV" sz="2800" b="1" dirty="0" smtClean="0"/>
              <a:t>īsti draugi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Vislabākā palīdzība </a:t>
            </a:r>
            <a:r>
              <a:rPr lang="lv-LV" sz="2800" dirty="0" smtClean="0"/>
              <a:t>ir </a:t>
            </a:r>
            <a:r>
              <a:rPr lang="lv-LV" sz="2800" b="1" dirty="0" smtClean="0"/>
              <a:t>draugus aizvest </a:t>
            </a:r>
            <a:r>
              <a:rPr lang="lv-LV" sz="2800" dirty="0" smtClean="0"/>
              <a:t>pie </a:t>
            </a:r>
            <a:r>
              <a:rPr lang="lv-LV" sz="2800" b="1" dirty="0" smtClean="0"/>
              <a:t>Jēzus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Cietējs</a:t>
            </a:r>
            <a:r>
              <a:rPr lang="lv-LV" sz="2800" dirty="0"/>
              <a:t> </a:t>
            </a:r>
            <a:r>
              <a:rPr lang="lv-LV" sz="2800" b="1" dirty="0"/>
              <a:t>pats</a:t>
            </a:r>
            <a:r>
              <a:rPr lang="lv-LV" sz="2800" dirty="0"/>
              <a:t> sev </a:t>
            </a:r>
            <a:r>
              <a:rPr lang="lv-LV" sz="2800" b="1" dirty="0"/>
              <a:t>labāko lūgumu</a:t>
            </a:r>
            <a:r>
              <a:rPr lang="lv-LV" sz="2800" dirty="0"/>
              <a:t> bija </a:t>
            </a:r>
            <a:r>
              <a:rPr lang="lv-LV" sz="2800" b="1" dirty="0"/>
              <a:t>izvēlējies</a:t>
            </a:r>
            <a:r>
              <a:rPr lang="lv-LV" sz="2800" dirty="0"/>
              <a:t>, bet </a:t>
            </a:r>
            <a:r>
              <a:rPr lang="lv-LV" sz="2800" b="1" dirty="0"/>
              <a:t>Dievs</a:t>
            </a:r>
            <a:r>
              <a:rPr lang="lv-LV" sz="2800" dirty="0"/>
              <a:t> viņam </a:t>
            </a:r>
            <a:r>
              <a:rPr lang="lv-LV" sz="2800" b="1" dirty="0"/>
              <a:t>pielika</a:t>
            </a:r>
            <a:r>
              <a:rPr lang="lv-LV" sz="2800" dirty="0"/>
              <a:t> </a:t>
            </a:r>
            <a:r>
              <a:rPr lang="lv-LV" sz="2800" b="1" dirty="0"/>
              <a:t>klāt</a:t>
            </a:r>
            <a:r>
              <a:rPr lang="lv-LV" sz="2800" dirty="0"/>
              <a:t> arī </a:t>
            </a:r>
            <a:r>
              <a:rPr lang="lv-LV" sz="2800" b="1" dirty="0"/>
              <a:t>jaunu turpmāko</a:t>
            </a:r>
            <a:r>
              <a:rPr lang="lv-LV" sz="2800" dirty="0"/>
              <a:t> </a:t>
            </a:r>
            <a:r>
              <a:rPr lang="lv-LV" sz="2800" b="1" dirty="0"/>
              <a:t>dzīvi</a:t>
            </a:r>
            <a:r>
              <a:rPr lang="lv-LV" sz="2800" dirty="0"/>
              <a:t> ar </a:t>
            </a:r>
            <a:r>
              <a:rPr lang="lv-LV" sz="2800" b="1" dirty="0"/>
              <a:t>Dievu</a:t>
            </a:r>
            <a:r>
              <a:rPr lang="lv-LV" sz="2800" dirty="0"/>
              <a:t>. Āmen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8350" y="1196752"/>
            <a:ext cx="2965650" cy="451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Mt.9:1-8 Divi brīnumi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700"/>
              <a:t>1 Jēzus kāpa laivā, pārcēlās un nāca Savā pilsētā. 2 Un redzi, pie Viņa atnesa triekas ķertu cilvēku, tas gulēja gultā. Kad Jēzus viņu ticību redzēja, Viņš sacīja uz triekas ķerto: "Ņemies drošu prātu, dēls, tavi grēki tev piedoti.“3 Daži no rakstu mācītājiem sacīja pie sevis: "Šis zaimo Dievu.“4 Un Jēzus, viņu domas redzēdams, sacīja: "Kāpēc jūs domājat ļaunu savās sirdīs? 5 Kas ir vieglāk - vai sacīt: tev tavi grēki piedoti, - vai sacīt: celies un staigā? 6 Bet lai jūs zinātu, ka Cilvēka Dēlam ir vara virs zemes grēkus piedot.“ Viņš saka uz triekas ķerto: "Celies, ņem savu gultu un ej uz mājām." 7 Un tas cēlās un gāja uz mājām. 8 Bet, kad ļaudis to redzēja, tie brīnījās un slavēja Dievu, kas tādu varu devis cilvēkiem.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9.okt.2022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540875" cy="1081088"/>
          </a:xfrm>
        </p:spPr>
        <p:txBody>
          <a:bodyPr/>
          <a:lstStyle/>
          <a:p>
            <a:r>
              <a:rPr lang="lv-LV" sz="2700" i="1" smtClean="0"/>
              <a:t>1 Viņš kāpa laivā, pārcēlās un nāca Savā pilsētā. 2 Un redzi, pie Viņa atnesa triekas ķertu cilvēku, tas gulēja gultā.</a:t>
            </a:r>
          </a:p>
          <a:p>
            <a:r>
              <a:rPr lang="lv-LV" sz="2800" smtClean="0"/>
              <a:t>|| Mk.2:4 „</a:t>
            </a:r>
            <a:r>
              <a:rPr lang="lv-LV" sz="2800" i="1" smtClean="0"/>
              <a:t>kad tie nevarēja pie Viņa klāt tikt ļaužu dēļ, tad tie atsedza jumtu tur, kur Viņš bija, un, uzplēsuši to, nolaida gultu, kurā triekas ķertais gulēja</a:t>
            </a:r>
            <a:r>
              <a:rPr lang="lv-LV" sz="2800" smtClean="0"/>
              <a:t>.”</a:t>
            </a:r>
            <a:endParaRPr lang="en-US" sz="2800" smtClean="0"/>
          </a:p>
          <a:p>
            <a:r>
              <a:rPr lang="lv-LV" sz="2700" i="1" smtClean="0"/>
              <a:t> </a:t>
            </a:r>
            <a:endParaRPr lang="en-US" sz="27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2133600"/>
            <a:ext cx="5868143" cy="463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lv-LV" sz="2800" b="1" dirty="0"/>
              <a:t>Paralizētais</a:t>
            </a:r>
            <a:r>
              <a:rPr lang="lv-LV" sz="2800" dirty="0"/>
              <a:t> vīrs cilvēkiem liekas </a:t>
            </a:r>
            <a:r>
              <a:rPr lang="lv-LV" sz="2800" b="1" dirty="0"/>
              <a:t>bezcerīgi</a:t>
            </a:r>
            <a:r>
              <a:rPr lang="lv-LV" sz="2800" dirty="0"/>
              <a:t> </a:t>
            </a:r>
            <a:r>
              <a:rPr lang="lv-LV" sz="2800" b="1" dirty="0" smtClean="0"/>
              <a:t>slims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2800" dirty="0" smtClean="0"/>
              <a:t>Ko darīt mums, kad redzam, kādu </a:t>
            </a:r>
            <a:r>
              <a:rPr lang="lv-LV" sz="2800" b="1" dirty="0" smtClean="0"/>
              <a:t>cilvēku</a:t>
            </a:r>
            <a:r>
              <a:rPr lang="lv-LV" sz="2800" dirty="0" smtClean="0"/>
              <a:t> </a:t>
            </a:r>
            <a:r>
              <a:rPr lang="lv-LV" sz="2800" b="1" dirty="0" smtClean="0"/>
              <a:t>mums līdzās</a:t>
            </a:r>
            <a:r>
              <a:rPr lang="lv-LV" sz="2800" dirty="0" smtClean="0"/>
              <a:t>, kam </a:t>
            </a:r>
            <a:r>
              <a:rPr lang="lv-LV" sz="2800" b="1" dirty="0" smtClean="0"/>
              <a:t>izmis</a:t>
            </a:r>
            <a:r>
              <a:rPr lang="lv-LV" sz="2800" b="1" dirty="0" smtClean="0"/>
              <a:t>īgi</a:t>
            </a:r>
            <a:r>
              <a:rPr lang="lv-LV" sz="2800" dirty="0" smtClean="0"/>
              <a:t> ir vajadzīga </a:t>
            </a:r>
            <a:r>
              <a:rPr lang="lv-LV" sz="2800" b="1" dirty="0" smtClean="0"/>
              <a:t>palīdzība</a:t>
            </a:r>
            <a:r>
              <a:rPr lang="lv-LV" sz="2800" dirty="0" smtClean="0"/>
              <a:t>? </a:t>
            </a:r>
            <a:r>
              <a:rPr lang="lv-LV" sz="2800" dirty="0" smtClean="0">
                <a:sym typeface="Wingdings" pitchFamily="2" charset="2"/>
              </a:rPr>
              <a:t> </a:t>
            </a:r>
            <a:r>
              <a:rPr lang="lv-LV" sz="2800" dirty="0" smtClean="0"/>
              <a:t>P</a:t>
            </a:r>
            <a:r>
              <a:rPr lang="lv-LV" sz="2800" dirty="0" smtClean="0"/>
              <a:t>aralizētā </a:t>
            </a:r>
            <a:r>
              <a:rPr lang="lv-LV" sz="2800" b="1" dirty="0"/>
              <a:t>draugi</a:t>
            </a:r>
            <a:r>
              <a:rPr lang="lv-LV" sz="2800" dirty="0"/>
              <a:t> mums </a:t>
            </a:r>
            <a:r>
              <a:rPr lang="lv-LV" sz="2800" b="1" dirty="0"/>
              <a:t>māca</a:t>
            </a:r>
            <a:r>
              <a:rPr lang="lv-LV" sz="2800" dirty="0"/>
              <a:t>, kā </a:t>
            </a:r>
            <a:r>
              <a:rPr lang="lv-LV" sz="2800" b="1" dirty="0" smtClean="0"/>
              <a:t>rīkoties</a:t>
            </a:r>
            <a:r>
              <a:rPr lang="lv-LV" sz="2800" b="1" dirty="0" smtClean="0">
                <a:sym typeface="Wingdings" pitchFamily="2" charset="2"/>
              </a:rPr>
              <a:t>.</a:t>
            </a:r>
            <a:endParaRPr lang="lv-LV" sz="2800" b="1" dirty="0">
              <a:sym typeface="Wingdings" pitchFamily="2" charset="2"/>
            </a:endParaRPr>
          </a:p>
          <a:p>
            <a:pPr>
              <a:spcBef>
                <a:spcPts val="600"/>
              </a:spcBef>
            </a:pPr>
            <a:r>
              <a:rPr lang="lv-LV" sz="2800" b="1" dirty="0" smtClean="0">
                <a:sym typeface="Wingdings" pitchFamily="2" charset="2"/>
              </a:rPr>
              <a:t></a:t>
            </a:r>
            <a:r>
              <a:rPr lang="lv-LV" sz="2800" b="1" dirty="0" smtClean="0"/>
              <a:t>Vest cilvēku pie Jēzus</a:t>
            </a:r>
            <a:r>
              <a:rPr lang="lv-LV" sz="2800" dirty="0" smtClean="0"/>
              <a:t>, </a:t>
            </a:r>
          </a:p>
          <a:p>
            <a:pPr>
              <a:spcBef>
                <a:spcPts val="600"/>
              </a:spcBef>
            </a:pPr>
            <a:r>
              <a:rPr lang="lv-LV" sz="2800" dirty="0" smtClean="0">
                <a:sym typeface="Wingdings" pitchFamily="2" charset="2"/>
              </a:rPr>
              <a:t>Un ko darīt, ja ceļā saskaramies ar </a:t>
            </a:r>
            <a:r>
              <a:rPr lang="lv-LV" sz="2800" dirty="0" smtClean="0"/>
              <a:t> </a:t>
            </a:r>
            <a:r>
              <a:rPr lang="lv-LV" sz="2800" b="1" dirty="0" smtClean="0"/>
              <a:t>šķēršļiem</a:t>
            </a:r>
            <a:r>
              <a:rPr lang="lv-LV" sz="2800" dirty="0" smtClean="0"/>
              <a:t> – vai </a:t>
            </a:r>
            <a:r>
              <a:rPr lang="lv-LV" sz="2800" b="1" dirty="0" smtClean="0"/>
              <a:t>padoties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165201"/>
            <a:ext cx="3563888" cy="4770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874599"/>
            <a:ext cx="3851920" cy="5866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Jēzus viņu ticību redzēja, Viņš sacīja uz triekas ķerto: "Ņemies drošu prātu, dēls, tavi grēki tev piedoti."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836613"/>
            <a:ext cx="5364087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FontTx/>
              <a:buChar char="•"/>
            </a:pPr>
            <a:r>
              <a:rPr lang="lv-LV" sz="3200" b="1" dirty="0"/>
              <a:t>Liekas Jēzus te pasaka, ko nesakarīgu 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b="1" dirty="0"/>
              <a:t>Jēzus</a:t>
            </a:r>
            <a:r>
              <a:rPr lang="lv-LV" sz="3200" dirty="0"/>
              <a:t> </a:t>
            </a:r>
            <a:r>
              <a:rPr lang="lv-LV" sz="3200" b="1" dirty="0"/>
              <a:t>redz</a:t>
            </a:r>
            <a:r>
              <a:rPr lang="lv-LV" sz="3200" dirty="0"/>
              <a:t> </a:t>
            </a:r>
            <a:r>
              <a:rPr lang="lv-LV" sz="3200" b="1" dirty="0"/>
              <a:t>paralizētā</a:t>
            </a:r>
            <a:r>
              <a:rPr lang="lv-LV" sz="3200" dirty="0"/>
              <a:t> sirds </a:t>
            </a:r>
            <a:r>
              <a:rPr lang="lv-LV" sz="3200" b="1" dirty="0"/>
              <a:t>vēlmi</a:t>
            </a:r>
            <a:r>
              <a:rPr lang="lv-LV" sz="3200" dirty="0"/>
              <a:t> un uz to </a:t>
            </a:r>
            <a:r>
              <a:rPr lang="lv-LV" sz="3200" b="1" dirty="0"/>
              <a:t>atbild</a:t>
            </a:r>
            <a:r>
              <a:rPr lang="lv-LV" sz="3200" dirty="0"/>
              <a:t>. 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b="1" dirty="0"/>
              <a:t>Jēzum</a:t>
            </a:r>
            <a:r>
              <a:rPr lang="lv-LV" sz="3200" dirty="0"/>
              <a:t> ir </a:t>
            </a:r>
            <a:r>
              <a:rPr lang="lv-LV" sz="3200" b="1" dirty="0"/>
              <a:t>vara</a:t>
            </a:r>
            <a:r>
              <a:rPr lang="lv-LV" sz="3200" dirty="0"/>
              <a:t> </a:t>
            </a:r>
            <a:r>
              <a:rPr lang="lv-LV" sz="3200" b="1" dirty="0"/>
              <a:t>piedod</a:t>
            </a:r>
            <a:r>
              <a:rPr lang="lv-LV" sz="3200" dirty="0"/>
              <a:t> </a:t>
            </a:r>
            <a:r>
              <a:rPr lang="lv-LV" sz="3200" b="1" dirty="0"/>
              <a:t>grēkus</a:t>
            </a:r>
            <a:r>
              <a:rPr lang="lv-LV" sz="3200" dirty="0"/>
              <a:t>. 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dirty="0"/>
              <a:t>Jēzus </a:t>
            </a:r>
            <a:r>
              <a:rPr lang="lv-LV" sz="3200" b="1" dirty="0"/>
              <a:t>galvenā misija</a:t>
            </a:r>
            <a:r>
              <a:rPr lang="lv-LV" sz="3200" dirty="0"/>
              <a:t> ir </a:t>
            </a:r>
            <a:r>
              <a:rPr lang="lv-LV" sz="3200" b="1" dirty="0"/>
              <a:t>grēku piedošana</a:t>
            </a:r>
            <a:r>
              <a:rPr lang="lv-LV" sz="3200" dirty="0"/>
              <a:t>, nevis </a:t>
            </a:r>
            <a:r>
              <a:rPr lang="lv-LV" sz="3200" b="1" dirty="0"/>
              <a:t>dziedināšana</a:t>
            </a:r>
            <a:r>
              <a:rPr lang="lv-LV" sz="3200" dirty="0"/>
              <a:t>.</a:t>
            </a:r>
          </a:p>
          <a:p>
            <a:pPr>
              <a:spcBef>
                <a:spcPts val="600"/>
              </a:spcBef>
              <a:buFontTx/>
              <a:buChar char="•"/>
            </a:pPr>
            <a:r>
              <a:rPr lang="lv-LV" sz="3200" b="1" dirty="0" smtClean="0"/>
              <a:t>Baznīcā</a:t>
            </a:r>
            <a:r>
              <a:rPr lang="lv-LV" sz="3200" dirty="0" smtClean="0"/>
              <a:t> </a:t>
            </a:r>
            <a:r>
              <a:rPr lang="lv-LV" sz="3200" dirty="0"/>
              <a:t>Dievs </a:t>
            </a:r>
            <a:r>
              <a:rPr lang="lv-LV" sz="3200" b="1" dirty="0"/>
              <a:t>piedošanu</a:t>
            </a:r>
            <a:r>
              <a:rPr lang="lv-LV" sz="3200" dirty="0"/>
              <a:t> dāvā arī </a:t>
            </a:r>
            <a:r>
              <a:rPr lang="lv-LV" sz="3200" b="1" dirty="0"/>
              <a:t>šodien</a:t>
            </a:r>
            <a:r>
              <a:rPr lang="lv-LV" sz="3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</a:t>
            </a:r>
            <a:r>
              <a:rPr lang="lv-LV" sz="2800" i="1" smtClean="0"/>
              <a:t>3 Daži no rakstu mācītājiem sacīja pie sevis: "Šis zaimo Dievu."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478802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</a:t>
            </a:r>
            <a:r>
              <a:rPr lang="lv-LV" sz="2800" dirty="0"/>
              <a:t> sacītie </a:t>
            </a:r>
            <a:r>
              <a:rPr lang="lv-LV" sz="2800" b="1" dirty="0"/>
              <a:t>vārdi</a:t>
            </a:r>
            <a:r>
              <a:rPr lang="lv-LV" sz="2800" dirty="0"/>
              <a:t>: </a:t>
            </a:r>
            <a:r>
              <a:rPr lang="lv-LV" sz="2800" i="1" dirty="0"/>
              <a:t>tavi grēki tev piedoti, </a:t>
            </a:r>
            <a:r>
              <a:rPr lang="lv-LV" sz="2800" dirty="0"/>
              <a:t>rakstu </a:t>
            </a:r>
            <a:r>
              <a:rPr lang="lv-LV" sz="2800" b="1" dirty="0"/>
              <a:t>mācītājiem</a:t>
            </a:r>
            <a:r>
              <a:rPr lang="lv-LV" sz="2800" dirty="0"/>
              <a:t> likās kā </a:t>
            </a:r>
            <a:r>
              <a:rPr lang="lv-LV" sz="2800" b="1" dirty="0"/>
              <a:t>lielākie</a:t>
            </a:r>
            <a:r>
              <a:rPr lang="lv-LV" sz="2800" dirty="0"/>
              <a:t> </a:t>
            </a:r>
            <a:r>
              <a:rPr lang="lv-LV" sz="2800" b="1" dirty="0"/>
              <a:t>zaimi.</a:t>
            </a:r>
          </a:p>
          <a:p>
            <a:pPr>
              <a:buFontTx/>
              <a:buChar char="•"/>
            </a:pPr>
            <a:r>
              <a:rPr lang="lv-LV" sz="2800" b="1" dirty="0"/>
              <a:t>Tikai Dievs</a:t>
            </a:r>
            <a:r>
              <a:rPr lang="lv-LV" sz="2800" dirty="0"/>
              <a:t> var </a:t>
            </a:r>
            <a:r>
              <a:rPr lang="lv-LV" sz="2800" b="1" dirty="0"/>
              <a:t>piedot</a:t>
            </a:r>
            <a:r>
              <a:rPr lang="lv-LV" sz="2800" dirty="0"/>
              <a:t> </a:t>
            </a:r>
            <a:r>
              <a:rPr lang="lv-LV" sz="2800" b="1" dirty="0"/>
              <a:t>grēkus</a:t>
            </a:r>
            <a:r>
              <a:rPr lang="lv-LV" sz="2800" dirty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dirty="0"/>
              <a:t>nu </a:t>
            </a:r>
            <a:r>
              <a:rPr lang="lv-LV" sz="2800" b="1" dirty="0"/>
              <a:t>Jēzus</a:t>
            </a:r>
            <a:r>
              <a:rPr lang="lv-LV" sz="2800" dirty="0"/>
              <a:t> ir </a:t>
            </a:r>
            <a:r>
              <a:rPr lang="lv-LV" sz="2800" b="1" dirty="0"/>
              <a:t>Dievs</a:t>
            </a:r>
            <a:r>
              <a:rPr lang="lv-LV" sz="2800" dirty="0"/>
              <a:t>, vai </a:t>
            </a:r>
            <a:r>
              <a:rPr lang="lv-LV" sz="2800" b="1" dirty="0"/>
              <a:t>ļaunprātīgs</a:t>
            </a:r>
            <a:r>
              <a:rPr lang="lv-LV" sz="2800" dirty="0"/>
              <a:t> </a:t>
            </a:r>
            <a:r>
              <a:rPr lang="lv-LV" sz="2800" b="1" dirty="0"/>
              <a:t>zaimotājs</a:t>
            </a:r>
            <a:r>
              <a:rPr lang="lv-LV" sz="2800" dirty="0"/>
              <a:t>.</a:t>
            </a:r>
          </a:p>
          <a:p>
            <a:pPr>
              <a:buFontTx/>
              <a:buChar char="•"/>
            </a:pPr>
            <a:r>
              <a:rPr lang="lv-LV" sz="2800" dirty="0"/>
              <a:t>Rakstu </a:t>
            </a:r>
            <a:r>
              <a:rPr lang="lv-LV" sz="2800" b="1" dirty="0"/>
              <a:t>mācītāji</a:t>
            </a:r>
            <a:r>
              <a:rPr lang="lv-LV" sz="2800" dirty="0"/>
              <a:t> saprata </a:t>
            </a:r>
            <a:r>
              <a:rPr lang="lv-LV" sz="2800" b="1" dirty="0"/>
              <a:t>mājienu</a:t>
            </a:r>
            <a:r>
              <a:rPr lang="lv-LV" sz="2800" dirty="0"/>
              <a:t>, ka Viņš </a:t>
            </a:r>
            <a:r>
              <a:rPr lang="lv-LV" sz="2800" b="1" dirty="0"/>
              <a:t>pretendē</a:t>
            </a:r>
            <a:r>
              <a:rPr lang="lv-LV" sz="2800" dirty="0"/>
              <a:t> uz to, ka </a:t>
            </a:r>
            <a:r>
              <a:rPr lang="lv-LV" sz="2800" b="1" dirty="0"/>
              <a:t>Viņš</a:t>
            </a:r>
            <a:r>
              <a:rPr lang="lv-LV" sz="2800" dirty="0"/>
              <a:t> ir vairāk nekā </a:t>
            </a:r>
            <a:r>
              <a:rPr lang="lv-LV" sz="2800" b="1" dirty="0"/>
              <a:t>cilvēks</a:t>
            </a:r>
            <a:r>
              <a:rPr lang="lv-LV" sz="2800" dirty="0"/>
              <a:t>, un </a:t>
            </a:r>
            <a:r>
              <a:rPr lang="lv-LV" sz="2800" b="1" dirty="0"/>
              <a:t>gribēja</a:t>
            </a:r>
            <a:r>
              <a:rPr lang="lv-LV" sz="2800" dirty="0"/>
              <a:t> viņu par to </a:t>
            </a:r>
            <a:r>
              <a:rPr lang="lv-LV" sz="2800" b="1" dirty="0"/>
              <a:t>sodīt</a:t>
            </a:r>
            <a:r>
              <a:rPr lang="lv-LV" sz="2800" dirty="0"/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t="13629" r="40550"/>
          <a:stretch>
            <a:fillRect/>
          </a:stretch>
        </p:blipFill>
        <p:spPr bwMode="auto">
          <a:xfrm>
            <a:off x="4644008" y="605191"/>
            <a:ext cx="4499992" cy="5945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t="1432" b="1191"/>
          <a:stretch>
            <a:fillRect/>
          </a:stretch>
        </p:blipFill>
        <p:spPr bwMode="auto">
          <a:xfrm>
            <a:off x="5508104" y="1329548"/>
            <a:ext cx="3635896" cy="5528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26988"/>
            <a:ext cx="9467850" cy="1052513"/>
          </a:xfrm>
        </p:spPr>
        <p:txBody>
          <a:bodyPr/>
          <a:lstStyle/>
          <a:p>
            <a:r>
              <a:rPr lang="lv-LV" sz="2800" i="1" dirty="0" smtClean="0"/>
              <a:t>4 Un Jēzus, viņu domas redzēdams, sacīja: "Kāpēc jūs domājat ļaunu savās sirdīs? 5 Kas ir vieglāk - vai sacīt: tev tavi grēki piedoti, - vai sacīt: celies un staigā?</a:t>
            </a:r>
            <a:endParaRPr lang="en-US" sz="2800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413"/>
            <a:ext cx="565212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/>
              <a:t>Jēzus </a:t>
            </a:r>
            <a:r>
              <a:rPr lang="lv-LV" sz="2800" b="1" dirty="0"/>
              <a:t>spēj</a:t>
            </a:r>
            <a:r>
              <a:rPr lang="lv-LV" sz="2800" dirty="0"/>
              <a:t> </a:t>
            </a:r>
            <a:r>
              <a:rPr lang="lv-LV" sz="2800" b="1" dirty="0"/>
              <a:t>lasīt</a:t>
            </a:r>
            <a:r>
              <a:rPr lang="lv-LV" sz="2800" dirty="0"/>
              <a:t> arī farizeju </a:t>
            </a:r>
            <a:r>
              <a:rPr lang="lv-LV" sz="2800" b="1" dirty="0" smtClean="0"/>
              <a:t>domas </a:t>
            </a:r>
            <a:r>
              <a:rPr lang="lv-LV" sz="2800" b="1" dirty="0" smtClean="0">
                <a:sym typeface="Wingdings" pitchFamily="2" charset="2"/>
              </a:rPr>
              <a:t></a:t>
            </a:r>
            <a:r>
              <a:rPr lang="lv-LV" sz="2800" dirty="0" smtClean="0"/>
              <a:t>Jēzus </a:t>
            </a:r>
            <a:r>
              <a:rPr lang="lv-LV" sz="2800" dirty="0"/>
              <a:t>ir </a:t>
            </a:r>
            <a:r>
              <a:rPr lang="lv-LV" sz="2800" b="1" dirty="0"/>
              <a:t>viszinošs</a:t>
            </a:r>
            <a:r>
              <a:rPr lang="lv-LV" sz="2800" dirty="0"/>
              <a:t> un </a:t>
            </a:r>
            <a:r>
              <a:rPr lang="lv-LV" sz="2800" b="1" dirty="0"/>
              <a:t>visspēcīgs</a:t>
            </a:r>
            <a:r>
              <a:rPr lang="lv-LV" sz="2800" dirty="0"/>
              <a:t>, kāds ir </a:t>
            </a:r>
            <a:r>
              <a:rPr lang="lv-LV" sz="2800" b="1" dirty="0"/>
              <a:t>tikai Dievs</a:t>
            </a:r>
            <a:r>
              <a:rPr lang="lv-LV" sz="2800" b="1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Reizēm arī šodien tā mēdz </a:t>
            </a:r>
            <a:r>
              <a:rPr lang="lv-LV" sz="2800" b="1" dirty="0" smtClean="0"/>
              <a:t>gadīties</a:t>
            </a:r>
            <a:r>
              <a:rPr lang="lv-LV" sz="2800" dirty="0" smtClean="0"/>
              <a:t>, kad </a:t>
            </a:r>
            <a:r>
              <a:rPr lang="lv-LV" sz="2800" b="1" dirty="0" smtClean="0"/>
              <a:t>baznīcā</a:t>
            </a:r>
            <a:r>
              <a:rPr lang="lv-LV" sz="2800" dirty="0" smtClean="0"/>
              <a:t> kāds </a:t>
            </a:r>
            <a:r>
              <a:rPr lang="lv-LV" sz="2800" b="1" dirty="0" smtClean="0"/>
              <a:t>izdara</a:t>
            </a:r>
            <a:r>
              <a:rPr lang="lv-LV" sz="2800" dirty="0" smtClean="0"/>
              <a:t> ko </a:t>
            </a:r>
            <a:r>
              <a:rPr lang="lv-LV" sz="2800" b="1" dirty="0" smtClean="0"/>
              <a:t>patiesi labu </a:t>
            </a:r>
            <a:r>
              <a:rPr lang="lv-LV" sz="2800" dirty="0" smtClean="0"/>
              <a:t>– tad tam seko cilvēku </a:t>
            </a:r>
            <a:r>
              <a:rPr lang="lv-LV" sz="2800" b="1" dirty="0" smtClean="0"/>
              <a:t>ļaunās domas </a:t>
            </a:r>
            <a:r>
              <a:rPr lang="lv-LV" sz="2800" dirty="0" smtClean="0"/>
              <a:t>un </a:t>
            </a:r>
            <a:r>
              <a:rPr lang="lv-LV" sz="2800" b="1" dirty="0" smtClean="0"/>
              <a:t>izteikumi</a:t>
            </a:r>
            <a:r>
              <a:rPr lang="lv-LV" sz="2800" dirty="0" smtClean="0"/>
              <a:t>. Kāpēc tā?</a:t>
            </a:r>
          </a:p>
          <a:p>
            <a:pPr>
              <a:buFontTx/>
              <a:buChar char="•"/>
            </a:pPr>
            <a:r>
              <a:rPr lang="lv-LV" sz="2800" dirty="0" smtClean="0"/>
              <a:t>Kas ir </a:t>
            </a:r>
            <a:r>
              <a:rPr lang="lv-LV" sz="2800" b="1" dirty="0" smtClean="0"/>
              <a:t>vieglāk</a:t>
            </a:r>
            <a:r>
              <a:rPr lang="lv-LV" sz="2800" dirty="0" smtClean="0"/>
              <a:t> sacīt: </a:t>
            </a:r>
            <a:r>
              <a:rPr lang="lv-LV" sz="2800" i="1" dirty="0" smtClean="0"/>
              <a:t>tev tavi grēki ir piedoti</a:t>
            </a:r>
            <a:r>
              <a:rPr lang="lv-LV" sz="2800" dirty="0" smtClean="0"/>
              <a:t> – to </a:t>
            </a:r>
            <a:r>
              <a:rPr lang="lv-LV" sz="2800" b="1" dirty="0" smtClean="0"/>
              <a:t>nevar pārbaudīt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Grūti</a:t>
            </a:r>
            <a:r>
              <a:rPr lang="lv-LV" sz="2800" dirty="0" smtClean="0"/>
              <a:t> ir pateikt: </a:t>
            </a:r>
            <a:r>
              <a:rPr lang="lv-LV" sz="2800" i="1" dirty="0" smtClean="0"/>
              <a:t>Celies un staigā </a:t>
            </a:r>
            <a:r>
              <a:rPr lang="lv-LV" sz="2800" dirty="0" smtClean="0"/>
              <a:t>– to uzreiz </a:t>
            </a:r>
            <a:r>
              <a:rPr lang="lv-LV" sz="2800" b="1" dirty="0" smtClean="0"/>
              <a:t>var pārbaudīt</a:t>
            </a:r>
            <a:r>
              <a:rPr lang="lv-LV" sz="2800" dirty="0" smtClean="0"/>
              <a:t>.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556533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lv-LV" sz="2600" b="1" dirty="0" smtClean="0"/>
              <a:t>2</a:t>
            </a:r>
            <a:r>
              <a:rPr lang="lv-LV" sz="2600" b="1" dirty="0"/>
              <a:t>. brīnumu</a:t>
            </a:r>
            <a:r>
              <a:rPr lang="lv-LV" sz="2600" dirty="0"/>
              <a:t> Jēzus </a:t>
            </a:r>
            <a:r>
              <a:rPr lang="lv-LV" sz="2600" b="1" dirty="0"/>
              <a:t>izdara</a:t>
            </a:r>
            <a:r>
              <a:rPr lang="lv-LV" sz="2600" dirty="0"/>
              <a:t>, lai </a:t>
            </a:r>
            <a:r>
              <a:rPr lang="lv-LV" sz="2600" b="1" dirty="0"/>
              <a:t>pierādītu</a:t>
            </a:r>
            <a:r>
              <a:rPr lang="lv-LV" sz="2600" dirty="0"/>
              <a:t>, ka ir </a:t>
            </a:r>
            <a:r>
              <a:rPr lang="lv-LV" sz="2600" b="1" dirty="0"/>
              <a:t>izdarījis</a:t>
            </a:r>
            <a:r>
              <a:rPr lang="lv-LV" sz="2600" dirty="0"/>
              <a:t> </a:t>
            </a:r>
            <a:r>
              <a:rPr lang="lv-LV" sz="2600" b="1" dirty="0"/>
              <a:t>arī 1.</a:t>
            </a:r>
            <a:r>
              <a:rPr lang="lv-LV" sz="2600" dirty="0"/>
              <a:t>, daudz </a:t>
            </a:r>
            <a:r>
              <a:rPr lang="lv-LV" sz="2600" b="1" dirty="0"/>
              <a:t>nozīmīgāko</a:t>
            </a:r>
            <a:r>
              <a:rPr lang="lv-LV" sz="2600" dirty="0"/>
              <a:t> – </a:t>
            </a:r>
            <a:r>
              <a:rPr lang="lv-LV" sz="2600" b="1" dirty="0"/>
              <a:t>grēku</a:t>
            </a:r>
            <a:r>
              <a:rPr lang="lv-LV" sz="2600" dirty="0"/>
              <a:t> </a:t>
            </a:r>
            <a:r>
              <a:rPr lang="lv-LV" sz="2600" b="1" dirty="0"/>
              <a:t>piedošanas</a:t>
            </a:r>
            <a:r>
              <a:rPr lang="lv-LV" sz="2600" dirty="0"/>
              <a:t> brīnumu.</a:t>
            </a:r>
            <a:r>
              <a:rPr lang="en-US" sz="2600" dirty="0"/>
              <a:t> </a:t>
            </a:r>
            <a:endParaRPr lang="lv-LV" sz="2600" dirty="0"/>
          </a:p>
          <a:p>
            <a:pPr>
              <a:buFont typeface="Arial" charset="0"/>
              <a:buChar char="•"/>
            </a:pPr>
            <a:r>
              <a:rPr lang="lv-LV" sz="2600" b="1" dirty="0" smtClean="0"/>
              <a:t>D</a:t>
            </a:r>
            <a:r>
              <a:rPr lang="lv-LV" sz="2600" b="1" dirty="0" smtClean="0"/>
              <a:t>ziedināšana</a:t>
            </a:r>
            <a:r>
              <a:rPr lang="lv-LV" sz="2600" dirty="0" smtClean="0"/>
              <a:t> </a:t>
            </a:r>
            <a:r>
              <a:rPr lang="lv-LV" sz="2600" dirty="0"/>
              <a:t>ir </a:t>
            </a:r>
            <a:r>
              <a:rPr lang="lv-LV" sz="2600" b="1" dirty="0"/>
              <a:t>zīme</a:t>
            </a:r>
            <a:r>
              <a:rPr lang="lv-LV" sz="2600" dirty="0"/>
              <a:t> </a:t>
            </a:r>
            <a:r>
              <a:rPr lang="lv-LV" sz="2600" b="1" dirty="0" smtClean="0"/>
              <a:t>grēku piedošanas apstiprināšanai</a:t>
            </a:r>
            <a:r>
              <a:rPr lang="lv-LV" sz="2600" dirty="0" smtClean="0"/>
              <a:t>!</a:t>
            </a:r>
            <a:endParaRPr lang="lv-LV" sz="2600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2 brīnumi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12" name="Can 11"/>
          <p:cNvSpPr/>
          <p:nvPr/>
        </p:nvSpPr>
        <p:spPr>
          <a:xfrm>
            <a:off x="179512" y="1196752"/>
            <a:ext cx="3384376" cy="4176464"/>
          </a:xfrm>
          <a:prstGeom prst="can">
            <a:avLst/>
          </a:prstGeom>
          <a:blipFill>
            <a:blip r:embed="rId2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n 13"/>
          <p:cNvSpPr/>
          <p:nvPr/>
        </p:nvSpPr>
        <p:spPr>
          <a:xfrm>
            <a:off x="5868144" y="1124744"/>
            <a:ext cx="3096344" cy="4248472"/>
          </a:xfrm>
          <a:prstGeom prst="can">
            <a:avLst/>
          </a:prstGeom>
          <a:blipFill>
            <a:blip r:embed="rId3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0" y="692696"/>
            <a:ext cx="4269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800" dirty="0" smtClean="0"/>
              <a:t>1.</a:t>
            </a:r>
            <a:r>
              <a:rPr lang="lv-LV" sz="2800" i="1" dirty="0" smtClean="0"/>
              <a:t>Tavi </a:t>
            </a:r>
            <a:r>
              <a:rPr lang="lv-LV" sz="2800" i="1" dirty="0" smtClean="0"/>
              <a:t>grēki tev ir </a:t>
            </a:r>
            <a:r>
              <a:rPr lang="lv-LV" sz="2800" i="1" dirty="0" smtClean="0"/>
              <a:t>piedoti</a:t>
            </a:r>
            <a:r>
              <a:rPr lang="lv-LV" sz="2800" dirty="0" smtClean="0"/>
              <a:t> </a:t>
            </a:r>
            <a:endParaRPr lang="en-US" sz="2800" dirty="0"/>
          </a:p>
        </p:txBody>
      </p:sp>
      <p:sp>
        <p:nvSpPr>
          <p:cNvPr id="16" name="Rectangle 15"/>
          <p:cNvSpPr/>
          <p:nvPr/>
        </p:nvSpPr>
        <p:spPr>
          <a:xfrm>
            <a:off x="4302610" y="692696"/>
            <a:ext cx="49952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400" dirty="0" smtClean="0"/>
              <a:t>2.</a:t>
            </a:r>
            <a:r>
              <a:rPr lang="lv-LV" sz="2400" i="1" dirty="0" smtClean="0"/>
              <a:t>Celies</a:t>
            </a:r>
            <a:r>
              <a:rPr lang="lv-LV" sz="2400" i="1" dirty="0" smtClean="0"/>
              <a:t>, ņem savu gultu un </a:t>
            </a:r>
            <a:r>
              <a:rPr lang="lv-LV" sz="2400" i="1" dirty="0" smtClean="0"/>
              <a:t>staigā</a:t>
            </a:r>
            <a:endParaRPr lang="en-US" sz="2400" dirty="0"/>
          </a:p>
        </p:txBody>
      </p:sp>
      <p:sp>
        <p:nvSpPr>
          <p:cNvPr id="17" name="Rectangle 16"/>
          <p:cNvSpPr/>
          <p:nvPr/>
        </p:nvSpPr>
        <p:spPr>
          <a:xfrm>
            <a:off x="3635896" y="2420888"/>
            <a:ext cx="228299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2800" dirty="0" smtClean="0"/>
              <a:t>Kurš lielāks?</a:t>
            </a:r>
          </a:p>
          <a:p>
            <a:r>
              <a:rPr lang="lv-LV" sz="2800" dirty="0" smtClean="0"/>
              <a:t>Nozīmīgāks?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 animBg="1"/>
      <p:bldP spid="14" grpId="0" animBg="1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lv-LV" b="1" dirty="0" smtClean="0"/>
              <a:t>Salīdzinājums</a:t>
            </a:r>
            <a:endParaRPr lang="en-US" b="1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30120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lv-LV" sz="2600" b="1" dirty="0" smtClean="0"/>
              <a:t>Kaut mēs mazāk laika pavadītu, lai cilvēkus izlūgtu laukā no debesu valstības un lai vairāk laika pavadītu, lai aizlūgtu par viņu nonākšanu debesu valstībā</a:t>
            </a:r>
            <a:r>
              <a:rPr lang="lv-LV" sz="2600" dirty="0" smtClean="0"/>
              <a:t>.</a:t>
            </a:r>
            <a:r>
              <a:rPr lang="en-US" sz="2600" dirty="0" smtClean="0"/>
              <a:t> </a:t>
            </a:r>
            <a:endParaRPr lang="lv-LV" sz="2600" dirty="0"/>
          </a:p>
        </p:txBody>
      </p:sp>
      <p:pic>
        <p:nvPicPr>
          <p:cNvPr id="1026" name="Picture 2" descr="Researchers study role culture plays in feeling sick - Science &amp; research  news | Frontiers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172404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ontemporary Christian Music | Spotif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3851920" cy="3851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6 Bet lai jūs zinātu, ka Cilvēka Dēlam ir vara virs zemes grēkus piedot."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Cilvēka dēls </a:t>
            </a:r>
            <a:r>
              <a:rPr lang="lv-LV" sz="2800"/>
              <a:t>– </a:t>
            </a:r>
            <a:r>
              <a:rPr lang="lv-LV" sz="2800" b="1"/>
              <a:t>termins</a:t>
            </a:r>
            <a:r>
              <a:rPr lang="lv-LV" sz="2800"/>
              <a:t>, kurā Jēzus šeit sevi nosauc, tiek </a:t>
            </a:r>
            <a:r>
              <a:rPr lang="lv-LV" sz="2800" b="1"/>
              <a:t>lietots</a:t>
            </a:r>
            <a:r>
              <a:rPr lang="lv-LV" sz="2800"/>
              <a:t> </a:t>
            </a:r>
            <a:r>
              <a:rPr lang="lv-LV" sz="2800" b="1"/>
              <a:t>jau</a:t>
            </a:r>
            <a:r>
              <a:rPr lang="lv-LV" sz="2800"/>
              <a:t> Dan.7:9-14: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</a:t>
            </a:r>
            <a:r>
              <a:rPr lang="lv-LV" sz="2800" b="1"/>
              <a:t>atšķirīgs</a:t>
            </a:r>
            <a:r>
              <a:rPr lang="lv-LV" sz="2800"/>
              <a:t> </a:t>
            </a:r>
            <a:r>
              <a:rPr lang="lv-LV" sz="2800" b="1"/>
              <a:t>no</a:t>
            </a:r>
            <a:r>
              <a:rPr lang="lv-LV" sz="2800"/>
              <a:t> cienījamā </a:t>
            </a:r>
            <a:r>
              <a:rPr lang="lv-LV" sz="2800" b="1"/>
              <a:t>Sirmgalvja</a:t>
            </a:r>
            <a:r>
              <a:rPr lang="lv-LV" sz="2800"/>
              <a:t> (t.i. Dieva);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kā „cilvēka dēls” t.i. </a:t>
            </a:r>
            <a:r>
              <a:rPr lang="lv-LV" sz="2800" b="1"/>
              <a:t>cilvēks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 b="1"/>
              <a:t>apveltīts</a:t>
            </a:r>
            <a:r>
              <a:rPr lang="lv-LV" sz="2800"/>
              <a:t> ar </a:t>
            </a:r>
            <a:r>
              <a:rPr lang="lv-LV" sz="2800" b="1"/>
              <a:t>varu</a:t>
            </a:r>
            <a:r>
              <a:rPr lang="lv-LV" sz="2800"/>
              <a:t>, </a:t>
            </a:r>
            <a:r>
              <a:rPr lang="lv-LV" sz="2800" b="1"/>
              <a:t>valdīšanu</a:t>
            </a:r>
            <a:r>
              <a:rPr lang="lv-LV" sz="2800"/>
              <a:t> pār visām </a:t>
            </a:r>
            <a:r>
              <a:rPr lang="lv-LV" sz="2800" b="1"/>
              <a:t>tautām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pats tiek </a:t>
            </a:r>
            <a:r>
              <a:rPr lang="lv-LV" sz="2800" b="1"/>
              <a:t>pielūgts</a:t>
            </a:r>
            <a:r>
              <a:rPr lang="lv-LV" sz="2800"/>
              <a:t>, kas jūdiem ir kas </a:t>
            </a:r>
            <a:r>
              <a:rPr lang="lv-LV" sz="2800" b="1"/>
              <a:t>neiedomājams</a:t>
            </a:r>
            <a:r>
              <a:rPr lang="lv-LV" sz="2800"/>
              <a:t>, ja tas </a:t>
            </a:r>
            <a:r>
              <a:rPr lang="lv-LV" sz="2800" b="1"/>
              <a:t>nav Dievs</a:t>
            </a:r>
            <a:r>
              <a:rPr lang="lv-LV" sz="2800"/>
              <a:t>.</a:t>
            </a:r>
            <a:endParaRPr lang="en-US" sz="2800"/>
          </a:p>
        </p:txBody>
      </p:sp>
      <p:pic>
        <p:nvPicPr>
          <p:cNvPr id="6146" name="Picture 2" descr="HOLY TRINITY: CLARIFICATION ON Jn 14:18 'THE FATHER IS GREATER THAN I” By  Splendor1618 - THE SPLENDOR OF THE CHUR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493597"/>
            <a:ext cx="5868144" cy="3364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2797</TotalTime>
  <Words>901</Words>
  <Application>Microsoft Office PowerPoint</Application>
  <PresentationFormat>On-screen Show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Mt.9:1-8 Divi brīnumi</vt:lpstr>
      <vt:lpstr>Mt.9:1-8 Divi brīnumi</vt:lpstr>
      <vt:lpstr>Slide 3</vt:lpstr>
      <vt:lpstr>Slide 4</vt:lpstr>
      <vt:lpstr>Slide 5</vt:lpstr>
      <vt:lpstr>Slide 6</vt:lpstr>
      <vt:lpstr>2 brīnumi</vt:lpstr>
      <vt:lpstr>Salīdzinājums</vt:lpstr>
      <vt:lpstr>Slide 9</vt:lpstr>
      <vt:lpstr>Slide 10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Rob</cp:lastModifiedBy>
  <cp:revision>70</cp:revision>
  <dcterms:created xsi:type="dcterms:W3CDTF">2010-10-07T14:46:11Z</dcterms:created>
  <dcterms:modified xsi:type="dcterms:W3CDTF">2022-10-08T20:44:30Z</dcterms:modified>
</cp:coreProperties>
</file>