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7" r:id="rId2"/>
    <p:sldId id="258" r:id="rId3"/>
    <p:sldId id="288" r:id="rId4"/>
    <p:sldId id="291" r:id="rId5"/>
    <p:sldId id="300" r:id="rId6"/>
    <p:sldId id="289" r:id="rId7"/>
    <p:sldId id="290" r:id="rId8"/>
    <p:sldId id="293" r:id="rId9"/>
    <p:sldId id="305" r:id="rId10"/>
    <p:sldId id="304" r:id="rId11"/>
    <p:sldId id="299" r:id="rId12"/>
    <p:sldId id="301" r:id="rId13"/>
    <p:sldId id="302" r:id="rId14"/>
    <p:sldId id="303" r:id="rId15"/>
    <p:sldId id="307" r:id="rId16"/>
    <p:sldId id="308" r:id="rId17"/>
    <p:sldId id="306" r:id="rId18"/>
    <p:sldId id="298" r:id="rId19"/>
    <p:sldId id="284" r:id="rId20"/>
    <p:sldId id="279" r:id="rId2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75" d="100"/>
          <a:sy n="75" d="100"/>
        </p:scale>
        <p:origin x="-678" y="-3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1" y="0"/>
            <a:ext cx="2946448" cy="497438"/>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lvl1pPr defTabSz="914291" eaLnBrk="0" hangingPunct="0">
              <a:defRPr sz="1200"/>
            </a:lvl1pPr>
          </a:lstStyle>
          <a:p>
            <a:pPr>
              <a:defRPr/>
            </a:pPr>
            <a:endParaRPr lang="lv-LV"/>
          </a:p>
        </p:txBody>
      </p:sp>
      <p:sp>
        <p:nvSpPr>
          <p:cNvPr id="21507" name="Rectangle 3"/>
          <p:cNvSpPr>
            <a:spLocks noGrp="1" noChangeArrowheads="1"/>
          </p:cNvSpPr>
          <p:nvPr>
            <p:ph type="dt" idx="1"/>
          </p:nvPr>
        </p:nvSpPr>
        <p:spPr bwMode="auto">
          <a:xfrm>
            <a:off x="3849648" y="0"/>
            <a:ext cx="2946448" cy="497438"/>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lvl1pPr algn="r" defTabSz="914291" eaLnBrk="0" hangingPunct="0">
              <a:defRPr sz="1200"/>
            </a:lvl1pPr>
          </a:lstStyle>
          <a:p>
            <a:pPr>
              <a:defRPr/>
            </a:pPr>
            <a:fld id="{E0036556-3C21-4B8F-8A16-88583D0ADD5E}" type="datetimeFigureOut">
              <a:rPr lang="lv-LV"/>
              <a:pPr>
                <a:defRPr/>
              </a:pPr>
              <a:t>06.01.2024</a:t>
            </a:fld>
            <a:endParaRPr lang="lv-LV"/>
          </a:p>
        </p:txBody>
      </p:sp>
      <p:sp>
        <p:nvSpPr>
          <p:cNvPr id="12292"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21509" name="Rectangle 5"/>
          <p:cNvSpPr>
            <a:spLocks noGrp="1" noChangeArrowheads="1"/>
          </p:cNvSpPr>
          <p:nvPr>
            <p:ph type="body" sz="quarter" idx="3"/>
          </p:nvPr>
        </p:nvSpPr>
        <p:spPr bwMode="auto">
          <a:xfrm>
            <a:off x="678978" y="4715390"/>
            <a:ext cx="5439719" cy="4467461"/>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21510" name="Rectangle 6"/>
          <p:cNvSpPr>
            <a:spLocks noGrp="1" noChangeArrowheads="1"/>
          </p:cNvSpPr>
          <p:nvPr>
            <p:ph type="ftr" sz="quarter" idx="4"/>
          </p:nvPr>
        </p:nvSpPr>
        <p:spPr bwMode="auto">
          <a:xfrm>
            <a:off x="1" y="9427622"/>
            <a:ext cx="2946448" cy="497438"/>
          </a:xfrm>
          <a:prstGeom prst="rect">
            <a:avLst/>
          </a:prstGeom>
          <a:noFill/>
          <a:ln w="9525">
            <a:noFill/>
            <a:miter lim="800000"/>
            <a:headEnd/>
            <a:tailEnd/>
          </a:ln>
        </p:spPr>
        <p:txBody>
          <a:bodyPr vert="horz" wrap="square" lIns="91438" tIns="45718" rIns="91438" bIns="45718" numCol="1" anchor="b" anchorCtr="0" compatLnSpc="1">
            <a:prstTxWarp prst="textNoShape">
              <a:avLst/>
            </a:prstTxWarp>
          </a:bodyPr>
          <a:lstStyle>
            <a:lvl1pPr defTabSz="914291" eaLnBrk="0" hangingPunct="0">
              <a:defRPr sz="1200"/>
            </a:lvl1pPr>
          </a:lstStyle>
          <a:p>
            <a:pPr>
              <a:defRPr/>
            </a:pPr>
            <a:endParaRPr lang="lv-LV"/>
          </a:p>
        </p:txBody>
      </p:sp>
      <p:sp>
        <p:nvSpPr>
          <p:cNvPr id="21511" name="Rectangle 7"/>
          <p:cNvSpPr>
            <a:spLocks noGrp="1" noChangeArrowheads="1"/>
          </p:cNvSpPr>
          <p:nvPr>
            <p:ph type="sldNum" sz="quarter" idx="5"/>
          </p:nvPr>
        </p:nvSpPr>
        <p:spPr bwMode="auto">
          <a:xfrm>
            <a:off x="3849648" y="9427622"/>
            <a:ext cx="2946448" cy="497438"/>
          </a:xfrm>
          <a:prstGeom prst="rect">
            <a:avLst/>
          </a:prstGeom>
          <a:noFill/>
          <a:ln w="9525">
            <a:noFill/>
            <a:miter lim="800000"/>
            <a:headEnd/>
            <a:tailEnd/>
          </a:ln>
        </p:spPr>
        <p:txBody>
          <a:bodyPr vert="horz" wrap="square" lIns="91438" tIns="45718" rIns="91438" bIns="45718" numCol="1" anchor="b" anchorCtr="0" compatLnSpc="1">
            <a:prstTxWarp prst="textNoShape">
              <a:avLst/>
            </a:prstTxWarp>
          </a:bodyPr>
          <a:lstStyle>
            <a:lvl1pPr algn="r" defTabSz="914291" eaLnBrk="0" hangingPunct="0">
              <a:defRPr sz="1200"/>
            </a:lvl1pPr>
          </a:lstStyle>
          <a:p>
            <a:pPr>
              <a:defRPr/>
            </a:pPr>
            <a:fld id="{9FEA989D-78B7-49FD-AE76-64EA137DBD29}" type="slidenum">
              <a:rPr lang="lv-LV"/>
              <a:pPr>
                <a:defRPr/>
              </a:pPr>
              <a:t>‹#›</a:t>
            </a:fld>
            <a:endParaRPr 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A40CB8-4E79-4588-9B7D-17E909682749}" type="slidenum">
              <a:rPr lang="lv-LV" smtClean="0"/>
              <a:pPr/>
              <a:t>5</a:t>
            </a:fld>
            <a:endParaRPr lang="lv-LV"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A40CB8-4E79-4588-9B7D-17E909682749}" type="slidenum">
              <a:rPr lang="lv-LV" smtClean="0"/>
              <a:pPr/>
              <a:t>11</a:t>
            </a:fld>
            <a:endParaRPr lang="lv-LV"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A40CB8-4E79-4588-9B7D-17E909682749}" type="slidenum">
              <a:rPr lang="lv-LV" smtClean="0"/>
              <a:pPr/>
              <a:t>12</a:t>
            </a:fld>
            <a:endParaRPr lang="lv-LV"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A40CB8-4E79-4588-9B7D-17E909682749}" type="slidenum">
              <a:rPr lang="lv-LV" smtClean="0"/>
              <a:pPr/>
              <a:t>13</a:t>
            </a:fld>
            <a:endParaRPr lang="lv-LV"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A40CB8-4E79-4588-9B7D-17E909682749}" type="slidenum">
              <a:rPr lang="lv-LV" smtClean="0"/>
              <a:pPr/>
              <a:t>14</a:t>
            </a:fld>
            <a:endParaRPr lang="lv-LV"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667160-EF83-4C72-9172-D82D2936B9BA}" type="slidenum">
              <a:rPr lang="lv-LV" smtClean="0"/>
              <a:pPr/>
              <a:t>15</a:t>
            </a:fld>
            <a:endParaRPr lang="lv-LV"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38C849F-A826-4E2F-82EE-9619902A5D54}" type="slidenum">
              <a:rPr lang="lv-LV" smtClean="0"/>
              <a:pPr/>
              <a:t>16</a:t>
            </a:fld>
            <a:endParaRPr lang="lv-LV"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3A0B2A1-3160-4B85-89D9-BBDA935B999E}"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1CC1E63-9B67-44D8-A3E4-4DBF217D42BD}"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6063F26-55FE-4948-845D-858CB2BFFEE1}"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B254078-EFE6-4132-94C6-88E9C8ED22E3}"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6B5A6CB-786F-46B2-BFBF-0A7DCC69E9C8}"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F813D5C-B69E-4C8E-91EB-5F49C87EB7B8}"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7A7AAA17-3DC3-4C04-886E-48C700C51998}"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B052FBC-7968-4442-888B-CA2662237B5E}"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B94B5C83-B448-4C8D-87A9-77B40857B8E1}"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13F75A7-8DDC-479A-B744-DD092C10991E}"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8045293-2265-44E9-BE5C-3BD2706914FD}"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68FA1E3-AAAA-44BA-B9CC-5DBD765E4E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7.png"/><Relationship Id="rId4" Type="http://schemas.openxmlformats.org/officeDocument/2006/relationships/image" Target="../media/image6.wmf"/></Relationships>
</file>

<file path=ppt/slides/_rels/slide1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wmf"/></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idx="4294967295"/>
          </p:nvPr>
        </p:nvSpPr>
        <p:spPr>
          <a:xfrm>
            <a:off x="467544" y="144116"/>
            <a:ext cx="8676456" cy="836612"/>
          </a:xfrm>
        </p:spPr>
        <p:txBody>
          <a:bodyPr/>
          <a:lstStyle/>
          <a:p>
            <a:pPr eaLnBrk="1" hangingPunct="1"/>
            <a:r>
              <a:rPr lang="lv-LV" b="1" dirty="0" smtClean="0">
                <a:solidFill>
                  <a:schemeClr val="tx1"/>
                </a:solidFill>
              </a:rPr>
              <a:t>Mt.2:1-3,10-12 Zvaigznes diena</a:t>
            </a:r>
          </a:p>
        </p:txBody>
      </p:sp>
      <p:sp>
        <p:nvSpPr>
          <p:cNvPr id="2051"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pic>
        <p:nvPicPr>
          <p:cNvPr id="2052" name="Picture 3" descr="DOVE019"/>
          <p:cNvPicPr>
            <a:picLocks noChangeAspect="1" noChangeArrowheads="1"/>
          </p:cNvPicPr>
          <p:nvPr/>
        </p:nvPicPr>
        <p:blipFill>
          <a:blip r:embed="rId2" cstate="print"/>
          <a:srcRect/>
          <a:stretch>
            <a:fillRect/>
          </a:stretch>
        </p:blipFill>
        <p:spPr bwMode="auto">
          <a:xfrm>
            <a:off x="1" y="0"/>
            <a:ext cx="755576" cy="981075"/>
          </a:xfrm>
          <a:prstGeom prst="rect">
            <a:avLst/>
          </a:prstGeom>
          <a:noFill/>
          <a:ln w="9525">
            <a:noFill/>
            <a:miter lim="800000"/>
            <a:headEnd/>
            <a:tailEnd/>
          </a:ln>
        </p:spPr>
      </p:pic>
      <p:sp>
        <p:nvSpPr>
          <p:cNvPr id="2053"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37C352CC-84C2-4E21-B78A-3593F24AE6F5}" type="slidenum">
              <a:rPr lang="lv-LV" sz="1400"/>
              <a:pPr algn="r"/>
              <a:t>1</a:t>
            </a:fld>
            <a:endParaRPr lang="lv-LV" sz="1400"/>
          </a:p>
        </p:txBody>
      </p:sp>
      <p:sp>
        <p:nvSpPr>
          <p:cNvPr id="2055" name="Text Box 6"/>
          <p:cNvSpPr txBox="1">
            <a:spLocks noChangeArrowheads="1"/>
          </p:cNvSpPr>
          <p:nvPr/>
        </p:nvSpPr>
        <p:spPr bwMode="auto">
          <a:xfrm>
            <a:off x="7451725" y="1"/>
            <a:ext cx="1692275" cy="400110"/>
          </a:xfrm>
          <a:prstGeom prst="rect">
            <a:avLst/>
          </a:prstGeom>
          <a:noFill/>
          <a:ln w="9525">
            <a:noFill/>
            <a:miter lim="800000"/>
            <a:headEnd/>
            <a:tailEnd/>
          </a:ln>
        </p:spPr>
        <p:txBody>
          <a:bodyPr wrap="square">
            <a:spAutoFit/>
          </a:bodyPr>
          <a:lstStyle/>
          <a:p>
            <a:pPr>
              <a:spcBef>
                <a:spcPct val="50000"/>
              </a:spcBef>
            </a:pPr>
            <a:r>
              <a:rPr lang="lv-LV" sz="2000" smtClean="0"/>
              <a:t>7.jan.2024.</a:t>
            </a:r>
            <a:endParaRPr lang="lv-LV" sz="2000" dirty="0"/>
          </a:p>
        </p:txBody>
      </p:sp>
      <p:sp>
        <p:nvSpPr>
          <p:cNvPr id="2056" name="Text Box 6"/>
          <p:cNvSpPr txBox="1">
            <a:spLocks noChangeArrowheads="1"/>
          </p:cNvSpPr>
          <p:nvPr/>
        </p:nvSpPr>
        <p:spPr bwMode="auto">
          <a:xfrm>
            <a:off x="6357938" y="785813"/>
            <a:ext cx="2786062"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pic>
        <p:nvPicPr>
          <p:cNvPr id="10242" name="Picture 2" descr="Kas ir Zvaigznes diena: fakti un ticējumi par 6. janvāri - LifeHacks.lv"/>
          <p:cNvPicPr>
            <a:picLocks noChangeAspect="1" noChangeArrowheads="1"/>
          </p:cNvPicPr>
          <p:nvPr/>
        </p:nvPicPr>
        <p:blipFill>
          <a:blip r:embed="rId3" cstate="print"/>
          <a:srcRect/>
          <a:stretch>
            <a:fillRect/>
          </a:stretch>
        </p:blipFill>
        <p:spPr bwMode="auto">
          <a:xfrm>
            <a:off x="0" y="1196753"/>
            <a:ext cx="9144000" cy="566124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44624"/>
            <a:ext cx="9144000" cy="692150"/>
          </a:xfrm>
        </p:spPr>
        <p:txBody>
          <a:bodyPr/>
          <a:lstStyle/>
          <a:p>
            <a:pPr eaLnBrk="1" hangingPunct="1"/>
            <a:r>
              <a:rPr lang="lv-LV" b="1" dirty="0" smtClean="0">
                <a:solidFill>
                  <a:schemeClr val="tx1"/>
                </a:solidFill>
              </a:rPr>
              <a:t>Sāras liecība</a:t>
            </a: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10</a:t>
            </a:fld>
            <a:endParaRPr lang="lv-LV" smtClean="0"/>
          </a:p>
        </p:txBody>
      </p:sp>
      <p:pic>
        <p:nvPicPr>
          <p:cNvPr id="1026" name="Picture 2" descr="Why we should stop fixating on what Muslim women wear"/>
          <p:cNvPicPr>
            <a:picLocks noChangeAspect="1" noChangeArrowheads="1"/>
          </p:cNvPicPr>
          <p:nvPr/>
        </p:nvPicPr>
        <p:blipFill>
          <a:blip r:embed="rId2" cstate="print"/>
          <a:srcRect/>
          <a:stretch>
            <a:fillRect/>
          </a:stretch>
        </p:blipFill>
        <p:spPr bwMode="auto">
          <a:xfrm>
            <a:off x="251520" y="764704"/>
            <a:ext cx="8712968" cy="580978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23528" y="260648"/>
            <a:ext cx="8229600" cy="811213"/>
          </a:xfrm>
        </p:spPr>
        <p:txBody>
          <a:bodyPr/>
          <a:lstStyle/>
          <a:p>
            <a:pPr eaLnBrk="1" hangingPunct="1"/>
            <a:r>
              <a:rPr lang="lv-LV" sz="4000" b="1" dirty="0" smtClean="0">
                <a:solidFill>
                  <a:schemeClr val="tx1"/>
                </a:solidFill>
              </a:rPr>
              <a:t>Jēzus pie mums</a:t>
            </a:r>
          </a:p>
        </p:txBody>
      </p:sp>
      <p:sp>
        <p:nvSpPr>
          <p:cNvPr id="37891" name="Slide Number Placeholder 13"/>
          <p:cNvSpPr>
            <a:spLocks noGrp="1"/>
          </p:cNvSpPr>
          <p:nvPr>
            <p:ph type="sldNum" sz="quarter" idx="12"/>
          </p:nvPr>
        </p:nvSpPr>
        <p:spPr>
          <a:noFill/>
        </p:spPr>
        <p:txBody>
          <a:bodyPr/>
          <a:lstStyle/>
          <a:p>
            <a:fld id="{E411A490-63E0-449B-87A1-CDFACF8C9DD9}" type="slidenum">
              <a:rPr lang="lv-LV" smtClean="0"/>
              <a:pPr/>
              <a:t>11</a:t>
            </a:fld>
            <a:endParaRPr lang="lv-LV" smtClean="0"/>
          </a:p>
        </p:txBody>
      </p:sp>
      <p:sp>
        <p:nvSpPr>
          <p:cNvPr id="6" name="Rectangle 3"/>
          <p:cNvSpPr txBox="1">
            <a:spLocks noChangeArrowheads="1"/>
          </p:cNvSpPr>
          <p:nvPr/>
        </p:nvSpPr>
        <p:spPr bwMode="auto">
          <a:xfrm>
            <a:off x="0" y="1196752"/>
            <a:ext cx="4067944"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smtClean="0">
                <a:latin typeface="+mn-lt"/>
              </a:rPr>
              <a:t>Citās </a:t>
            </a:r>
            <a:r>
              <a:rPr lang="lv-LV" sz="2700" kern="0" dirty="0">
                <a:latin typeface="+mn-lt"/>
              </a:rPr>
              <a:t>reliģijas</a:t>
            </a:r>
          </a:p>
          <a:p>
            <a:pPr marL="342900" indent="-342900" algn="ctr">
              <a:lnSpc>
                <a:spcPct val="80000"/>
              </a:lnSpc>
              <a:spcBef>
                <a:spcPct val="20000"/>
              </a:spcBef>
              <a:defRPr/>
            </a:pPr>
            <a:r>
              <a:rPr lang="lv-LV" sz="3600" b="1" kern="0" dirty="0" smtClean="0">
                <a:latin typeface="+mn-lt"/>
              </a:rPr>
              <a:t>Cieš tikai </a:t>
            </a:r>
            <a:r>
              <a:rPr lang="lv-LV" sz="3600" b="1" kern="0" dirty="0" smtClean="0">
                <a:latin typeface="+mn-lt"/>
              </a:rPr>
              <a:t>cilvēki</a:t>
            </a:r>
          </a:p>
          <a:p>
            <a:pPr algn="ctr">
              <a:lnSpc>
                <a:spcPct val="80000"/>
              </a:lnSpc>
              <a:spcBef>
                <a:spcPct val="20000"/>
              </a:spcBef>
              <a:defRPr/>
            </a:pPr>
            <a:r>
              <a:rPr lang="lv-LV" sz="4000" b="1" kern="0" dirty="0" smtClean="0"/>
              <a:t>dievi </a:t>
            </a:r>
            <a:r>
              <a:rPr lang="lv-LV" sz="4000" b="1" kern="0" dirty="0" smtClean="0"/>
              <a:t>ir nesasniedzami</a:t>
            </a:r>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sp>
        <p:nvSpPr>
          <p:cNvPr id="7" name="Rectangle 3"/>
          <p:cNvSpPr txBox="1">
            <a:spLocks noChangeArrowheads="1"/>
          </p:cNvSpPr>
          <p:nvPr/>
        </p:nvSpPr>
        <p:spPr bwMode="auto">
          <a:xfrm>
            <a:off x="4067944" y="1341487"/>
            <a:ext cx="5148263"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a:latin typeface="+mn-lt"/>
              </a:rPr>
              <a:t>Tikai Kristietība</a:t>
            </a:r>
          </a:p>
          <a:p>
            <a:pPr marL="342900" indent="-342900" algn="ctr">
              <a:lnSpc>
                <a:spcPct val="80000"/>
              </a:lnSpc>
              <a:spcBef>
                <a:spcPct val="20000"/>
              </a:spcBef>
              <a:defRPr/>
            </a:pPr>
            <a:r>
              <a:rPr lang="lv-LV" sz="3200" b="1" kern="0" dirty="0">
                <a:latin typeface="+mn-lt"/>
              </a:rPr>
              <a:t>Dievs nonāk cilvēku </a:t>
            </a:r>
            <a:r>
              <a:rPr lang="lv-LV" sz="3200" b="1" kern="0" dirty="0" smtClean="0">
                <a:latin typeface="+mn-lt"/>
              </a:rPr>
              <a:t>vidū</a:t>
            </a:r>
          </a:p>
          <a:p>
            <a:pPr marL="342900" indent="-342900" algn="ctr">
              <a:lnSpc>
                <a:spcPct val="80000"/>
              </a:lnSpc>
              <a:spcBef>
                <a:spcPct val="20000"/>
              </a:spcBef>
              <a:defRPr/>
            </a:pPr>
            <a:r>
              <a:rPr lang="lv-LV" sz="4400" b="1" kern="0" dirty="0" smtClean="0">
                <a:latin typeface="+mn-lt"/>
              </a:rPr>
              <a:t>Dievs arī cieš </a:t>
            </a:r>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pic>
        <p:nvPicPr>
          <p:cNvPr id="10" name="Picture 4" descr="BIBLE016"/>
          <p:cNvPicPr>
            <a:picLocks noChangeAspect="1" noChangeArrowheads="1"/>
          </p:cNvPicPr>
          <p:nvPr/>
        </p:nvPicPr>
        <p:blipFill>
          <a:blip r:embed="rId3" cstate="print"/>
          <a:srcRect/>
          <a:stretch>
            <a:fillRect/>
          </a:stretch>
        </p:blipFill>
        <p:spPr bwMode="auto">
          <a:xfrm>
            <a:off x="6444208" y="0"/>
            <a:ext cx="1475656" cy="1278386"/>
          </a:xfrm>
          <a:prstGeom prst="rect">
            <a:avLst/>
          </a:prstGeom>
          <a:noFill/>
          <a:ln w="9525">
            <a:noFill/>
            <a:miter lim="800000"/>
            <a:headEnd/>
            <a:tailEnd/>
          </a:ln>
        </p:spPr>
      </p:pic>
      <p:sp>
        <p:nvSpPr>
          <p:cNvPr id="11" name="Rectangle 10"/>
          <p:cNvSpPr/>
          <p:nvPr/>
        </p:nvSpPr>
        <p:spPr>
          <a:xfrm>
            <a:off x="0" y="5473005"/>
            <a:ext cx="9144000" cy="523220"/>
          </a:xfrm>
          <a:prstGeom prst="rect">
            <a:avLst/>
          </a:prstGeom>
        </p:spPr>
        <p:txBody>
          <a:bodyPr wrap="square">
            <a:spAutoFit/>
          </a:bodyPr>
          <a:lstStyle/>
          <a:p>
            <a:pPr algn="ctr"/>
            <a:endParaRPr lang="lv-LV" sz="2800" dirty="0"/>
          </a:p>
        </p:txBody>
      </p:sp>
      <p:pic>
        <p:nvPicPr>
          <p:cNvPr id="28674" name="Picture 2"/>
          <p:cNvPicPr>
            <a:picLocks noChangeAspect="1" noChangeArrowheads="1"/>
          </p:cNvPicPr>
          <p:nvPr/>
        </p:nvPicPr>
        <p:blipFill>
          <a:blip r:embed="rId4" cstate="print"/>
          <a:srcRect l="4314"/>
          <a:stretch>
            <a:fillRect/>
          </a:stretch>
        </p:blipFill>
        <p:spPr bwMode="auto">
          <a:xfrm>
            <a:off x="683568" y="-17949"/>
            <a:ext cx="1728192" cy="1295415"/>
          </a:xfrm>
          <a:prstGeom prst="ellipse">
            <a:avLst/>
          </a:prstGeom>
          <a:ln>
            <a:noFill/>
          </a:ln>
          <a:effectLst>
            <a:softEdge rad="112500"/>
          </a:effectLst>
        </p:spPr>
      </p:pic>
      <p:pic>
        <p:nvPicPr>
          <p:cNvPr id="28676" name="Picture 4" descr="Jesus didn't teach His disciples to love Him! | by Ed Elliott | Koinonia |  Medium"/>
          <p:cNvPicPr>
            <a:picLocks noChangeAspect="1" noChangeArrowheads="1"/>
          </p:cNvPicPr>
          <p:nvPr/>
        </p:nvPicPr>
        <p:blipFill>
          <a:blip r:embed="rId5" cstate="print"/>
          <a:srcRect t="23164"/>
          <a:stretch>
            <a:fillRect/>
          </a:stretch>
        </p:blipFill>
        <p:spPr bwMode="auto">
          <a:xfrm>
            <a:off x="395536" y="3140969"/>
            <a:ext cx="8349781" cy="3717031"/>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9"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 calcmode="lin" valueType="num">
                                      <p:cBhvr additive="base">
                                        <p:cTn id="2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anim calcmode="lin" valueType="num">
                                      <p:cBhvr additive="base">
                                        <p:cTn id="3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anim calcmode="lin" valueType="num">
                                      <p:cBhvr additive="base">
                                        <p:cTn id="3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10" presetClass="entr" presetSubtype="0" fill="hold" grpId="0" nodeType="afterEffect" nodePh="1">
                                  <p:stCondLst>
                                    <p:cond delay="0"/>
                                  </p:stCondLst>
                                  <p:endCondLst>
                                    <p:cond evt="begin" delay="0">
                                      <p:tn val="38"/>
                                    </p:cond>
                                  </p:endCondLst>
                                  <p:childTnLst>
                                    <p:set>
                                      <p:cBhvr>
                                        <p:cTn id="39" dur="1" fill="hold">
                                          <p:stCondLst>
                                            <p:cond delay="0"/>
                                          </p:stCondLst>
                                        </p:cTn>
                                        <p:tgtEl>
                                          <p:spTgt spid="11"/>
                                        </p:tgtEl>
                                        <p:attrNameLst>
                                          <p:attrName>style.visibility</p:attrName>
                                        </p:attrNameLst>
                                      </p:cBhvr>
                                      <p:to>
                                        <p:strVal val="visible"/>
                                      </p:to>
                                    </p:set>
                                    <p:animEffect transition="in" filter="fade">
                                      <p:cBhvr>
                                        <p:cTn id="40" dur="2000"/>
                                        <p:tgtEl>
                                          <p:spTgt spid="11"/>
                                        </p:tgtEl>
                                      </p:cBhvr>
                                    </p:animEffect>
                                  </p:childTnLst>
                                </p:cTn>
                              </p:par>
                              <p:par>
                                <p:cTn id="41" presetID="10" presetClass="entr" presetSubtype="0" fill="hold" nodeType="withEffect">
                                  <p:stCondLst>
                                    <p:cond delay="0"/>
                                  </p:stCondLst>
                                  <p:childTnLst>
                                    <p:set>
                                      <p:cBhvr>
                                        <p:cTn id="42" dur="1" fill="hold">
                                          <p:stCondLst>
                                            <p:cond delay="0"/>
                                          </p:stCondLst>
                                        </p:cTn>
                                        <p:tgtEl>
                                          <p:spTgt spid="28676"/>
                                        </p:tgtEl>
                                        <p:attrNameLst>
                                          <p:attrName>style.visibility</p:attrName>
                                        </p:attrNameLst>
                                      </p:cBhvr>
                                      <p:to>
                                        <p:strVal val="visible"/>
                                      </p:to>
                                    </p:set>
                                    <p:animEffect transition="in" filter="fade">
                                      <p:cBhvr>
                                        <p:cTn id="43" dur="2000"/>
                                        <p:tgtEl>
                                          <p:spTgt spid="28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23528" y="260648"/>
            <a:ext cx="8229600" cy="811213"/>
          </a:xfrm>
        </p:spPr>
        <p:txBody>
          <a:bodyPr/>
          <a:lstStyle/>
          <a:p>
            <a:pPr eaLnBrk="1" hangingPunct="1"/>
            <a:r>
              <a:rPr lang="lv-LV" sz="4000" b="1" dirty="0" smtClean="0">
                <a:solidFill>
                  <a:schemeClr val="tx1"/>
                </a:solidFill>
              </a:rPr>
              <a:t>Jēzus = mīlestība</a:t>
            </a:r>
          </a:p>
        </p:txBody>
      </p:sp>
      <p:sp>
        <p:nvSpPr>
          <p:cNvPr id="37891" name="Slide Number Placeholder 13"/>
          <p:cNvSpPr>
            <a:spLocks noGrp="1"/>
          </p:cNvSpPr>
          <p:nvPr>
            <p:ph type="sldNum" sz="quarter" idx="12"/>
          </p:nvPr>
        </p:nvSpPr>
        <p:spPr>
          <a:noFill/>
        </p:spPr>
        <p:txBody>
          <a:bodyPr/>
          <a:lstStyle/>
          <a:p>
            <a:fld id="{E411A490-63E0-449B-87A1-CDFACF8C9DD9}" type="slidenum">
              <a:rPr lang="lv-LV" smtClean="0"/>
              <a:pPr/>
              <a:t>12</a:t>
            </a:fld>
            <a:endParaRPr lang="lv-LV" smtClean="0"/>
          </a:p>
        </p:txBody>
      </p:sp>
      <p:sp>
        <p:nvSpPr>
          <p:cNvPr id="6" name="Rectangle 3"/>
          <p:cNvSpPr txBox="1">
            <a:spLocks noChangeArrowheads="1"/>
          </p:cNvSpPr>
          <p:nvPr/>
        </p:nvSpPr>
        <p:spPr bwMode="auto">
          <a:xfrm>
            <a:off x="0" y="1412776"/>
            <a:ext cx="4067944"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smtClean="0">
                <a:latin typeface="+mn-lt"/>
              </a:rPr>
              <a:t>Citās </a:t>
            </a:r>
            <a:r>
              <a:rPr lang="lv-LV" sz="2700" kern="0" dirty="0">
                <a:latin typeface="+mn-lt"/>
              </a:rPr>
              <a:t>reliģijas</a:t>
            </a:r>
          </a:p>
          <a:p>
            <a:pPr marL="342900" indent="-342900" algn="ctr">
              <a:lnSpc>
                <a:spcPct val="80000"/>
              </a:lnSpc>
              <a:spcBef>
                <a:spcPct val="20000"/>
              </a:spcBef>
              <a:defRPr/>
            </a:pPr>
            <a:r>
              <a:rPr lang="lv-LV" sz="3600" b="1" kern="0" dirty="0" smtClean="0"/>
              <a:t>dievi ir bargi soģi</a:t>
            </a:r>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sp>
        <p:nvSpPr>
          <p:cNvPr id="7" name="Rectangle 3"/>
          <p:cNvSpPr txBox="1">
            <a:spLocks noChangeArrowheads="1"/>
          </p:cNvSpPr>
          <p:nvPr/>
        </p:nvSpPr>
        <p:spPr bwMode="auto">
          <a:xfrm>
            <a:off x="4283968" y="1413495"/>
            <a:ext cx="5148263"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a:latin typeface="+mn-lt"/>
              </a:rPr>
              <a:t>Tikai Kristietība</a:t>
            </a:r>
          </a:p>
          <a:p>
            <a:pPr marL="342900" indent="-342900" algn="ctr">
              <a:lnSpc>
                <a:spcPct val="80000"/>
              </a:lnSpc>
              <a:spcBef>
                <a:spcPct val="20000"/>
              </a:spcBef>
              <a:defRPr/>
            </a:pPr>
            <a:r>
              <a:rPr lang="lv-LV" sz="4400" b="1" kern="0" dirty="0" smtClean="0"/>
              <a:t>Dievs ir mīlestība</a:t>
            </a:r>
            <a:endParaRPr lang="lv-LV" sz="4400" b="1" kern="0" dirty="0" smtClean="0">
              <a:latin typeface="+mn-lt"/>
            </a:endParaRPr>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pic>
        <p:nvPicPr>
          <p:cNvPr id="10" name="Picture 4" descr="BIBLE016"/>
          <p:cNvPicPr>
            <a:picLocks noChangeAspect="1" noChangeArrowheads="1"/>
          </p:cNvPicPr>
          <p:nvPr/>
        </p:nvPicPr>
        <p:blipFill>
          <a:blip r:embed="rId3" cstate="print"/>
          <a:srcRect/>
          <a:stretch>
            <a:fillRect/>
          </a:stretch>
        </p:blipFill>
        <p:spPr bwMode="auto">
          <a:xfrm>
            <a:off x="6183737" y="0"/>
            <a:ext cx="1628623" cy="1410904"/>
          </a:xfrm>
          <a:prstGeom prst="rect">
            <a:avLst/>
          </a:prstGeom>
          <a:noFill/>
          <a:ln w="9525">
            <a:noFill/>
            <a:miter lim="800000"/>
            <a:headEnd/>
            <a:tailEnd/>
          </a:ln>
        </p:spPr>
      </p:pic>
      <p:pic>
        <p:nvPicPr>
          <p:cNvPr id="28674" name="Picture 2"/>
          <p:cNvPicPr>
            <a:picLocks noChangeAspect="1" noChangeArrowheads="1"/>
          </p:cNvPicPr>
          <p:nvPr/>
        </p:nvPicPr>
        <p:blipFill>
          <a:blip r:embed="rId4" cstate="print"/>
          <a:srcRect l="4314"/>
          <a:stretch>
            <a:fillRect/>
          </a:stretch>
        </p:blipFill>
        <p:spPr bwMode="auto">
          <a:xfrm>
            <a:off x="683568" y="-17949"/>
            <a:ext cx="1728192" cy="1295415"/>
          </a:xfrm>
          <a:prstGeom prst="ellipse">
            <a:avLst/>
          </a:prstGeom>
          <a:ln>
            <a:noFill/>
          </a:ln>
          <a:effectLst>
            <a:softEdge rad="112500"/>
          </a:effectLst>
        </p:spPr>
      </p:pic>
      <p:sp>
        <p:nvSpPr>
          <p:cNvPr id="12" name="Rectangle 11"/>
          <p:cNvSpPr>
            <a:spLocks noChangeArrowheads="1"/>
          </p:cNvSpPr>
          <p:nvPr/>
        </p:nvSpPr>
        <p:spPr bwMode="auto">
          <a:xfrm>
            <a:off x="0" y="5903893"/>
            <a:ext cx="9144000" cy="954107"/>
          </a:xfrm>
          <a:prstGeom prst="rect">
            <a:avLst/>
          </a:prstGeom>
          <a:noFill/>
          <a:ln w="9525">
            <a:noFill/>
            <a:miter lim="800000"/>
            <a:headEnd/>
            <a:tailEnd/>
          </a:ln>
        </p:spPr>
        <p:txBody>
          <a:bodyPr>
            <a:spAutoFit/>
          </a:bodyPr>
          <a:lstStyle/>
          <a:p>
            <a:pPr>
              <a:buFont typeface="Wingdings" pitchFamily="2" charset="2"/>
              <a:buChar char="§"/>
            </a:pPr>
            <a:r>
              <a:rPr lang="lv-LV" sz="2800" dirty="0" smtClean="0"/>
              <a:t>Jēzus </a:t>
            </a:r>
            <a:r>
              <a:rPr lang="lv-LV" sz="2800" b="1" dirty="0"/>
              <a:t>atnesa</a:t>
            </a:r>
            <a:r>
              <a:rPr lang="lv-LV" sz="2800" dirty="0"/>
              <a:t> </a:t>
            </a:r>
            <a:r>
              <a:rPr lang="lv-LV" sz="2800" b="1" dirty="0"/>
              <a:t>jaunu</a:t>
            </a:r>
            <a:r>
              <a:rPr lang="lv-LV" sz="2800" dirty="0"/>
              <a:t> </a:t>
            </a:r>
            <a:r>
              <a:rPr lang="lv-LV" sz="2800" b="1" dirty="0"/>
              <a:t>veidu</a:t>
            </a:r>
            <a:r>
              <a:rPr lang="lv-LV" sz="2800" dirty="0"/>
              <a:t> kā </a:t>
            </a:r>
            <a:r>
              <a:rPr lang="lv-LV" sz="2800" b="1" dirty="0"/>
              <a:t>domāt</a:t>
            </a:r>
            <a:r>
              <a:rPr lang="lv-LV" sz="2800" dirty="0"/>
              <a:t> par </a:t>
            </a:r>
            <a:r>
              <a:rPr lang="lv-LV" sz="2800" b="1" dirty="0"/>
              <a:t>Dievu</a:t>
            </a:r>
            <a:r>
              <a:rPr lang="lv-LV" sz="2800" dirty="0"/>
              <a:t>.</a:t>
            </a:r>
          </a:p>
          <a:p>
            <a:pPr>
              <a:buFont typeface="Wingdings" pitchFamily="2" charset="2"/>
              <a:buChar char="§"/>
            </a:pPr>
            <a:r>
              <a:rPr lang="lv-LV" sz="2800" b="1" dirty="0"/>
              <a:t>Mīlestību,</a:t>
            </a:r>
            <a:r>
              <a:rPr lang="lv-LV" sz="2800" dirty="0"/>
              <a:t> </a:t>
            </a:r>
            <a:r>
              <a:rPr lang="lv-LV" sz="2800" b="1" dirty="0"/>
              <a:t>Piedošanu</a:t>
            </a:r>
            <a:r>
              <a:rPr lang="lv-LV" sz="2800" dirty="0"/>
              <a:t> un </a:t>
            </a:r>
            <a:r>
              <a:rPr lang="lv-LV" sz="2800" b="1" dirty="0"/>
              <a:t>Upurēšanos</a:t>
            </a:r>
            <a:r>
              <a:rPr lang="lv-LV" sz="2800" dirty="0"/>
              <a:t> atnesa Jēzus</a:t>
            </a:r>
            <a:r>
              <a:rPr lang="lv-LV" sz="2800" dirty="0" smtClean="0"/>
              <a:t>.</a:t>
            </a:r>
          </a:p>
        </p:txBody>
      </p:sp>
      <p:pic>
        <p:nvPicPr>
          <p:cNvPr id="14" name="Picture 6"/>
          <p:cNvPicPr>
            <a:picLocks noChangeAspect="1" noChangeArrowheads="1"/>
          </p:cNvPicPr>
          <p:nvPr/>
        </p:nvPicPr>
        <p:blipFill>
          <a:blip r:embed="rId5" cstate="print"/>
          <a:srcRect/>
          <a:stretch>
            <a:fillRect/>
          </a:stretch>
        </p:blipFill>
        <p:spPr bwMode="auto">
          <a:xfrm>
            <a:off x="1475656" y="2492896"/>
            <a:ext cx="6264696" cy="331462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9"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5" presetID="10"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12">
                                            <p:txEl>
                                              <p:pRg st="0" end="0"/>
                                            </p:txEl>
                                          </p:spTgt>
                                        </p:tgtEl>
                                        <p:attrNameLst>
                                          <p:attrName>style.visibility</p:attrName>
                                        </p:attrNameLst>
                                      </p:cBhvr>
                                      <p:to>
                                        <p:strVal val="visible"/>
                                      </p:to>
                                    </p:set>
                                    <p:anim calcmode="lin" valueType="num">
                                      <p:cBhvr additive="base">
                                        <p:cTn id="31"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 presetClass="entr" presetSubtype="4" fill="hold" nodeType="afterEffect">
                                  <p:stCondLst>
                                    <p:cond delay="0"/>
                                  </p:stCondLst>
                                  <p:childTnLst>
                                    <p:set>
                                      <p:cBhvr>
                                        <p:cTn id="35" dur="1" fill="hold">
                                          <p:stCondLst>
                                            <p:cond delay="0"/>
                                          </p:stCondLst>
                                        </p:cTn>
                                        <p:tgtEl>
                                          <p:spTgt spid="12">
                                            <p:txEl>
                                              <p:pRg st="1" end="1"/>
                                            </p:txEl>
                                          </p:spTgt>
                                        </p:tgtEl>
                                        <p:attrNameLst>
                                          <p:attrName>style.visibility</p:attrName>
                                        </p:attrNameLst>
                                      </p:cBhvr>
                                      <p:to>
                                        <p:strVal val="visible"/>
                                      </p:to>
                                    </p:set>
                                    <p:anim calcmode="lin" valueType="num">
                                      <p:cBhvr additive="base">
                                        <p:cTn id="36"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Inspire Yourself: Making a Deal With G-d?"/>
          <p:cNvPicPr>
            <a:picLocks noChangeAspect="1" noChangeArrowheads="1"/>
          </p:cNvPicPr>
          <p:nvPr/>
        </p:nvPicPr>
        <p:blipFill>
          <a:blip r:embed="rId3" cstate="print"/>
          <a:srcRect/>
          <a:stretch>
            <a:fillRect/>
          </a:stretch>
        </p:blipFill>
        <p:spPr bwMode="auto">
          <a:xfrm>
            <a:off x="0" y="4581128"/>
            <a:ext cx="4139952" cy="2276872"/>
          </a:xfrm>
          <a:prstGeom prst="ellipse">
            <a:avLst/>
          </a:prstGeom>
          <a:ln>
            <a:noFill/>
          </a:ln>
          <a:effectLst>
            <a:softEdge rad="112500"/>
          </a:effectLst>
        </p:spPr>
      </p:pic>
      <p:sp>
        <p:nvSpPr>
          <p:cNvPr id="5122" name="Rectangle 2"/>
          <p:cNvSpPr>
            <a:spLocks noGrp="1" noChangeArrowheads="1"/>
          </p:cNvSpPr>
          <p:nvPr>
            <p:ph type="title" idx="4294967295"/>
          </p:nvPr>
        </p:nvSpPr>
        <p:spPr>
          <a:xfrm>
            <a:off x="323528" y="260648"/>
            <a:ext cx="8229600" cy="811213"/>
          </a:xfrm>
        </p:spPr>
        <p:txBody>
          <a:bodyPr/>
          <a:lstStyle/>
          <a:p>
            <a:pPr eaLnBrk="1" hangingPunct="1"/>
            <a:r>
              <a:rPr lang="lv-LV" sz="4000" b="1" dirty="0" smtClean="0">
                <a:solidFill>
                  <a:schemeClr val="tx1"/>
                </a:solidFill>
              </a:rPr>
              <a:t>Jēzus = mīlestība</a:t>
            </a:r>
          </a:p>
        </p:txBody>
      </p:sp>
      <p:sp>
        <p:nvSpPr>
          <p:cNvPr id="37891" name="Slide Number Placeholder 13"/>
          <p:cNvSpPr>
            <a:spLocks noGrp="1"/>
          </p:cNvSpPr>
          <p:nvPr>
            <p:ph type="sldNum" sz="quarter" idx="12"/>
          </p:nvPr>
        </p:nvSpPr>
        <p:spPr>
          <a:noFill/>
        </p:spPr>
        <p:txBody>
          <a:bodyPr/>
          <a:lstStyle/>
          <a:p>
            <a:fld id="{E411A490-63E0-449B-87A1-CDFACF8C9DD9}" type="slidenum">
              <a:rPr lang="lv-LV" smtClean="0"/>
              <a:pPr/>
              <a:t>13</a:t>
            </a:fld>
            <a:endParaRPr lang="lv-LV" smtClean="0"/>
          </a:p>
        </p:txBody>
      </p:sp>
      <p:sp>
        <p:nvSpPr>
          <p:cNvPr id="6" name="Rectangle 3"/>
          <p:cNvSpPr txBox="1">
            <a:spLocks noChangeArrowheads="1"/>
          </p:cNvSpPr>
          <p:nvPr/>
        </p:nvSpPr>
        <p:spPr bwMode="auto">
          <a:xfrm>
            <a:off x="0" y="1340768"/>
            <a:ext cx="4067944"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smtClean="0">
                <a:latin typeface="+mn-lt"/>
              </a:rPr>
              <a:t>Citās </a:t>
            </a:r>
            <a:r>
              <a:rPr lang="lv-LV" sz="2700" kern="0" dirty="0">
                <a:latin typeface="+mn-lt"/>
              </a:rPr>
              <a:t>reliģijas</a:t>
            </a:r>
          </a:p>
          <a:p>
            <a:pPr marL="342900" indent="-342900" algn="ctr">
              <a:lnSpc>
                <a:spcPct val="80000"/>
              </a:lnSpc>
              <a:spcBef>
                <a:spcPct val="20000"/>
              </a:spcBef>
              <a:defRPr/>
            </a:pPr>
            <a:r>
              <a:rPr lang="lv-LV" sz="4000" b="1" kern="0" dirty="0" smtClean="0"/>
              <a:t>Savs labums</a:t>
            </a:r>
          </a:p>
          <a:p>
            <a:pPr marL="342900" indent="-342900" algn="ctr">
              <a:lnSpc>
                <a:spcPct val="80000"/>
              </a:lnSpc>
              <a:spcBef>
                <a:spcPct val="20000"/>
              </a:spcBef>
              <a:defRPr/>
            </a:pPr>
            <a:r>
              <a:rPr lang="lv-LV" sz="4000" b="1" kern="0" dirty="0" smtClean="0"/>
              <a:t>Darījums</a:t>
            </a:r>
          </a:p>
          <a:p>
            <a:pPr marL="342900" indent="-342900" algn="ctr">
              <a:lnSpc>
                <a:spcPct val="80000"/>
              </a:lnSpc>
              <a:spcBef>
                <a:spcPct val="20000"/>
              </a:spcBef>
              <a:defRPr/>
            </a:pPr>
            <a:endParaRPr lang="lv-LV" sz="3200" b="1" kern="0" dirty="0" smtClean="0"/>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sp>
        <p:nvSpPr>
          <p:cNvPr id="7" name="Rectangle 3"/>
          <p:cNvSpPr txBox="1">
            <a:spLocks noChangeArrowheads="1"/>
          </p:cNvSpPr>
          <p:nvPr/>
        </p:nvSpPr>
        <p:spPr bwMode="auto">
          <a:xfrm>
            <a:off x="4283968" y="1413495"/>
            <a:ext cx="5148263"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a:latin typeface="+mn-lt"/>
              </a:rPr>
              <a:t>Tikai Kristietība</a:t>
            </a:r>
          </a:p>
          <a:p>
            <a:pPr marL="342900" indent="-342900" algn="ctr">
              <a:lnSpc>
                <a:spcPct val="80000"/>
              </a:lnSpc>
              <a:spcBef>
                <a:spcPct val="20000"/>
              </a:spcBef>
              <a:defRPr/>
            </a:pPr>
            <a:r>
              <a:rPr lang="lv-LV" sz="4000" b="1" kern="0" dirty="0" smtClean="0"/>
              <a:t>Tuvākā mīlestība</a:t>
            </a:r>
          </a:p>
          <a:p>
            <a:pPr marL="342900" indent="-342900" algn="ctr">
              <a:lnSpc>
                <a:spcPct val="80000"/>
              </a:lnSpc>
              <a:spcBef>
                <a:spcPct val="20000"/>
              </a:spcBef>
              <a:defRPr/>
            </a:pPr>
            <a:r>
              <a:rPr lang="lv-LV" sz="4000" b="1" kern="0" dirty="0" smtClean="0"/>
              <a:t>Attiecības</a:t>
            </a:r>
            <a:endParaRPr lang="lv-LV" sz="4000" b="1" kern="0" dirty="0" smtClean="0">
              <a:latin typeface="+mn-lt"/>
            </a:endParaRPr>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pic>
        <p:nvPicPr>
          <p:cNvPr id="10" name="Picture 4" descr="BIBLE016"/>
          <p:cNvPicPr>
            <a:picLocks noChangeAspect="1" noChangeArrowheads="1"/>
          </p:cNvPicPr>
          <p:nvPr/>
        </p:nvPicPr>
        <p:blipFill>
          <a:blip r:embed="rId4" cstate="print"/>
          <a:srcRect/>
          <a:stretch>
            <a:fillRect/>
          </a:stretch>
        </p:blipFill>
        <p:spPr bwMode="auto">
          <a:xfrm>
            <a:off x="6183737" y="0"/>
            <a:ext cx="1628623" cy="1410904"/>
          </a:xfrm>
          <a:prstGeom prst="rect">
            <a:avLst/>
          </a:prstGeom>
          <a:noFill/>
          <a:ln w="9525">
            <a:noFill/>
            <a:miter lim="800000"/>
            <a:headEnd/>
            <a:tailEnd/>
          </a:ln>
        </p:spPr>
      </p:pic>
      <p:pic>
        <p:nvPicPr>
          <p:cNvPr id="28674" name="Picture 2"/>
          <p:cNvPicPr>
            <a:picLocks noChangeAspect="1" noChangeArrowheads="1"/>
          </p:cNvPicPr>
          <p:nvPr/>
        </p:nvPicPr>
        <p:blipFill>
          <a:blip r:embed="rId5" cstate="print"/>
          <a:srcRect l="4314"/>
          <a:stretch>
            <a:fillRect/>
          </a:stretch>
        </p:blipFill>
        <p:spPr bwMode="auto">
          <a:xfrm>
            <a:off x="683568" y="-17949"/>
            <a:ext cx="1728192" cy="1295415"/>
          </a:xfrm>
          <a:prstGeom prst="ellipse">
            <a:avLst/>
          </a:prstGeom>
          <a:ln>
            <a:noFill/>
          </a:ln>
          <a:effectLst>
            <a:softEdge rad="112500"/>
          </a:effectLst>
        </p:spPr>
      </p:pic>
      <p:sp>
        <p:nvSpPr>
          <p:cNvPr id="12" name="Rectangle 11"/>
          <p:cNvSpPr>
            <a:spLocks noChangeArrowheads="1"/>
          </p:cNvSpPr>
          <p:nvPr/>
        </p:nvSpPr>
        <p:spPr bwMode="auto">
          <a:xfrm>
            <a:off x="0" y="2852936"/>
            <a:ext cx="4139952" cy="2062103"/>
          </a:xfrm>
          <a:prstGeom prst="rect">
            <a:avLst/>
          </a:prstGeom>
          <a:noFill/>
          <a:ln w="9525">
            <a:noFill/>
            <a:miter lim="800000"/>
            <a:headEnd/>
            <a:tailEnd/>
          </a:ln>
        </p:spPr>
        <p:txBody>
          <a:bodyPr wrap="square">
            <a:spAutoFit/>
          </a:bodyPr>
          <a:lstStyle/>
          <a:p>
            <a:pPr algn="ctr"/>
            <a:r>
              <a:rPr lang="lv-LV" sz="3200" dirty="0" smtClean="0"/>
              <a:t>“</a:t>
            </a:r>
            <a:r>
              <a:rPr lang="lv-LV" sz="3200" i="1" dirty="0" smtClean="0"/>
              <a:t>Es Tev, Tu Man</a:t>
            </a:r>
            <a:r>
              <a:rPr lang="lv-LV" sz="3200" dirty="0" smtClean="0"/>
              <a:t>”</a:t>
            </a:r>
          </a:p>
          <a:p>
            <a:pPr algn="ctr"/>
            <a:r>
              <a:rPr lang="lv-LV" sz="3200" dirty="0" smtClean="0"/>
              <a:t>Es pielabinos dieviem, lai </a:t>
            </a:r>
            <a:r>
              <a:rPr lang="lv-LV" sz="3200" dirty="0" smtClean="0"/>
              <a:t>gūtu labumu </a:t>
            </a:r>
            <a:r>
              <a:rPr lang="lv-LV" sz="3200" dirty="0" smtClean="0"/>
              <a:t>sev pašam.</a:t>
            </a:r>
            <a:endParaRPr lang="lv-LV" sz="3200" dirty="0"/>
          </a:p>
        </p:txBody>
      </p:sp>
      <p:sp>
        <p:nvSpPr>
          <p:cNvPr id="15" name="Satura vietturis 2"/>
          <p:cNvSpPr txBox="1">
            <a:spLocks/>
          </p:cNvSpPr>
          <p:nvPr/>
        </p:nvSpPr>
        <p:spPr>
          <a:xfrm>
            <a:off x="4499992" y="2996952"/>
            <a:ext cx="4644008" cy="1879922"/>
          </a:xfrm>
          <a:prstGeom prst="rect">
            <a:avLst/>
          </a:prstGeom>
        </p:spPr>
        <p:txBody>
          <a:bodyPr/>
          <a:lstStyle/>
          <a:p>
            <a:pPr lvl="0" algn="ctr" eaLnBrk="0" hangingPunct="0">
              <a:lnSpc>
                <a:spcPts val="2800"/>
              </a:lnSpc>
            </a:pPr>
            <a:r>
              <a:rPr lang="lv-LV" sz="3600" i="1" kern="0" dirty="0" smtClean="0">
                <a:latin typeface="+mn-lt"/>
              </a:rPr>
              <a:t>Tev būs Dievu, savu Kungu, mīlēt </a:t>
            </a:r>
            <a:r>
              <a:rPr lang="lv-LV" sz="3600" i="1" kern="0" dirty="0" smtClean="0">
                <a:latin typeface="+mn-lt"/>
              </a:rPr>
              <a:t>...un </a:t>
            </a:r>
            <a:r>
              <a:rPr lang="lv-LV" sz="3600" i="1" kern="0" dirty="0" smtClean="0">
                <a:latin typeface="+mn-lt"/>
              </a:rPr>
              <a:t>savu tuvāko kā sevi pašu. </a:t>
            </a:r>
            <a:r>
              <a:rPr kumimoji="0" lang="lv-LV" sz="3600" b="0" i="0" u="none" strike="noStrike" kern="0" cap="none" spc="0" normalizeH="0" baseline="0" noProof="0" dirty="0" smtClean="0">
                <a:ln>
                  <a:noFill/>
                </a:ln>
                <a:solidFill>
                  <a:schemeClr val="tx1"/>
                </a:solidFill>
                <a:effectLst/>
                <a:uLnTx/>
                <a:uFillTx/>
                <a:latin typeface="+mn-lt"/>
                <a:ea typeface="+mn-ea"/>
                <a:cs typeface="+mn-cs"/>
              </a:rPr>
              <a:t>(Lk.10:27)</a:t>
            </a:r>
            <a:endParaRPr kumimoji="0" lang="en-US" sz="36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52230" name="Picture 6" descr="Love God – Love People, All People – Words for the Heart"/>
          <p:cNvPicPr>
            <a:picLocks noChangeAspect="1" noChangeArrowheads="1"/>
          </p:cNvPicPr>
          <p:nvPr/>
        </p:nvPicPr>
        <p:blipFill>
          <a:blip r:embed="rId6" cstate="print"/>
          <a:srcRect/>
          <a:stretch>
            <a:fillRect/>
          </a:stretch>
        </p:blipFill>
        <p:spPr bwMode="auto">
          <a:xfrm>
            <a:off x="4499992" y="4437112"/>
            <a:ext cx="4644008" cy="2420888"/>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9"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2">
                                            <p:txEl>
                                              <p:pRg st="0" end="0"/>
                                            </p:txEl>
                                          </p:spTgt>
                                        </p:tgtEl>
                                        <p:attrNameLst>
                                          <p:attrName>style.visibility</p:attrName>
                                        </p:attrNameLst>
                                      </p:cBhvr>
                                      <p:to>
                                        <p:strVal val="visible"/>
                                      </p:to>
                                    </p:set>
                                    <p:anim calcmode="lin" valueType="num">
                                      <p:cBhvr additive="base">
                                        <p:cTn id="26"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12">
                                            <p:txEl>
                                              <p:pRg st="1" end="1"/>
                                            </p:txEl>
                                          </p:spTgt>
                                        </p:tgtEl>
                                        <p:attrNameLst>
                                          <p:attrName>style.visibility</p:attrName>
                                        </p:attrNameLst>
                                      </p:cBhvr>
                                      <p:to>
                                        <p:strVal val="visible"/>
                                      </p:to>
                                    </p:set>
                                    <p:anim calcmode="lin" valueType="num">
                                      <p:cBhvr additive="base">
                                        <p:cTn id="30"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2">
                                            <p:txEl>
                                              <p:pRg st="1" end="1"/>
                                            </p:txEl>
                                          </p:spTgt>
                                        </p:tgtEl>
                                        <p:attrNameLst>
                                          <p:attrName>ppt_y</p:attrName>
                                        </p:attrNameLst>
                                      </p:cBhvr>
                                      <p:tavLst>
                                        <p:tav tm="0">
                                          <p:val>
                                            <p:strVal val="1+#ppt_h/2"/>
                                          </p:val>
                                        </p:tav>
                                        <p:tav tm="100000">
                                          <p:val>
                                            <p:strVal val="#ppt_y"/>
                                          </p:val>
                                        </p:tav>
                                      </p:tavLst>
                                    </p:anim>
                                  </p:childTnLst>
                                </p:cTn>
                              </p:par>
                              <p:par>
                                <p:cTn id="32" presetID="10" presetClass="entr" presetSubtype="0" fill="hold" nodeType="withEffect">
                                  <p:stCondLst>
                                    <p:cond delay="0"/>
                                  </p:stCondLst>
                                  <p:childTnLst>
                                    <p:set>
                                      <p:cBhvr>
                                        <p:cTn id="33" dur="1" fill="hold">
                                          <p:stCondLst>
                                            <p:cond delay="0"/>
                                          </p:stCondLst>
                                        </p:cTn>
                                        <p:tgtEl>
                                          <p:spTgt spid="52226"/>
                                        </p:tgtEl>
                                        <p:attrNameLst>
                                          <p:attrName>style.visibility</p:attrName>
                                        </p:attrNameLst>
                                      </p:cBhvr>
                                      <p:to>
                                        <p:strVal val="visible"/>
                                      </p:to>
                                    </p:set>
                                    <p:animEffect transition="in" filter="fade">
                                      <p:cBhvr>
                                        <p:cTn id="34" dur="2000"/>
                                        <p:tgtEl>
                                          <p:spTgt spid="52226"/>
                                        </p:tgtEl>
                                      </p:cBhvr>
                                    </p:animEffect>
                                  </p:childTnLst>
                                </p:cTn>
                              </p:par>
                            </p:childTnLst>
                          </p:cTn>
                        </p:par>
                        <p:par>
                          <p:cTn id="35" fill="hold">
                            <p:stCondLst>
                              <p:cond delay="2500"/>
                            </p:stCondLst>
                            <p:childTnLst>
                              <p:par>
                                <p:cTn id="36" presetID="2" presetClass="entr" presetSubtype="4" fill="hold" nodeType="afterEffect">
                                  <p:stCondLst>
                                    <p:cond delay="0"/>
                                  </p:stCondLst>
                                  <p:childTnLst>
                                    <p:set>
                                      <p:cBhvr>
                                        <p:cTn id="37" dur="1" fill="hold">
                                          <p:stCondLst>
                                            <p:cond delay="0"/>
                                          </p:stCondLst>
                                        </p:cTn>
                                        <p:tgtEl>
                                          <p:spTgt spid="7">
                                            <p:txEl>
                                              <p:pRg st="0" end="0"/>
                                            </p:txEl>
                                          </p:spTgt>
                                        </p:tgtEl>
                                        <p:attrNameLst>
                                          <p:attrName>style.visibility</p:attrName>
                                        </p:attrNameLst>
                                      </p:cBhvr>
                                      <p:to>
                                        <p:strVal val="visible"/>
                                      </p:to>
                                    </p:set>
                                    <p:anim calcmode="lin" valueType="num">
                                      <p:cBhvr additive="base">
                                        <p:cTn id="3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7">
                                            <p:txEl>
                                              <p:pRg st="2" end="2"/>
                                            </p:txEl>
                                          </p:spTgt>
                                        </p:tgtEl>
                                        <p:attrNameLst>
                                          <p:attrName>style.visibility</p:attrName>
                                        </p:attrNameLst>
                                      </p:cBhvr>
                                      <p:to>
                                        <p:strVal val="visible"/>
                                      </p:to>
                                    </p:set>
                                    <p:anim calcmode="lin" valueType="num">
                                      <p:cBhvr additive="base">
                                        <p:cTn id="4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7">
                                            <p:txEl>
                                              <p:pRg st="2" end="2"/>
                                            </p:txEl>
                                          </p:spTgt>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 calcmode="lin" valueType="num">
                                      <p:cBhvr additive="base">
                                        <p:cTn id="4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7">
                                            <p:txEl>
                                              <p:pRg st="1" end="1"/>
                                            </p:txEl>
                                          </p:spTgt>
                                        </p:tgtEl>
                                        <p:attrNameLst>
                                          <p:attrName>ppt_y</p:attrName>
                                        </p:attrNameLst>
                                      </p:cBhvr>
                                      <p:tavLst>
                                        <p:tav tm="0">
                                          <p:val>
                                            <p:strVal val="1+#ppt_h/2"/>
                                          </p:val>
                                        </p:tav>
                                        <p:tav tm="100000">
                                          <p:val>
                                            <p:strVal val="#ppt_y"/>
                                          </p:val>
                                        </p:tav>
                                      </p:tavLst>
                                    </p:anim>
                                  </p:childTnLst>
                                </p:cTn>
                              </p:par>
                              <p:par>
                                <p:cTn id="48" presetID="10" presetClass="entr" presetSubtype="0" fill="hold" nodeType="withEffect">
                                  <p:stCondLst>
                                    <p:cond delay="0"/>
                                  </p:stCondLst>
                                  <p:childTnLst>
                                    <p:set>
                                      <p:cBhvr>
                                        <p:cTn id="49" dur="1" fill="hold">
                                          <p:stCondLst>
                                            <p:cond delay="0"/>
                                          </p:stCondLst>
                                        </p:cTn>
                                        <p:tgtEl>
                                          <p:spTgt spid="52230"/>
                                        </p:tgtEl>
                                        <p:attrNameLst>
                                          <p:attrName>style.visibility</p:attrName>
                                        </p:attrNameLst>
                                      </p:cBhvr>
                                      <p:to>
                                        <p:strVal val="visible"/>
                                      </p:to>
                                    </p:set>
                                    <p:animEffect transition="in" filter="fade">
                                      <p:cBhvr>
                                        <p:cTn id="50" dur="2000"/>
                                        <p:tgtEl>
                                          <p:spTgt spid="52230"/>
                                        </p:tgtEl>
                                      </p:cBhvr>
                                    </p:animEffect>
                                  </p:childTnLst>
                                </p:cTn>
                              </p:par>
                            </p:childTnLst>
                          </p:cTn>
                        </p:par>
                        <p:par>
                          <p:cTn id="51" fill="hold">
                            <p:stCondLst>
                              <p:cond delay="4500"/>
                            </p:stCondLst>
                            <p:childTnLst>
                              <p:par>
                                <p:cTn id="52" presetID="2" presetClass="entr" presetSubtype="4" fill="hold" grpId="0" nodeType="afterEffect">
                                  <p:stCondLst>
                                    <p:cond delay="0"/>
                                  </p:stCondLst>
                                  <p:childTnLst>
                                    <p:set>
                                      <p:cBhvr>
                                        <p:cTn id="53" dur="1" fill="hold">
                                          <p:stCondLst>
                                            <p:cond delay="0"/>
                                          </p:stCondLst>
                                        </p:cTn>
                                        <p:tgtEl>
                                          <p:spTgt spid="15">
                                            <p:txEl>
                                              <p:pRg st="0" end="0"/>
                                            </p:txEl>
                                          </p:spTgt>
                                        </p:tgtEl>
                                        <p:attrNameLst>
                                          <p:attrName>style.visibility</p:attrName>
                                        </p:attrNameLst>
                                      </p:cBhvr>
                                      <p:to>
                                        <p:strVal val="visible"/>
                                      </p:to>
                                    </p:set>
                                    <p:anim calcmode="lin" valueType="num">
                                      <p:cBhvr additive="base">
                                        <p:cTn id="54"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5" grpId="0" build="p" autoUpdateAnimBg="0"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23528" y="260648"/>
            <a:ext cx="8229600" cy="811213"/>
          </a:xfrm>
        </p:spPr>
        <p:txBody>
          <a:bodyPr/>
          <a:lstStyle/>
          <a:p>
            <a:pPr eaLnBrk="1" hangingPunct="1"/>
            <a:r>
              <a:rPr lang="lv-LV" sz="4000" b="1" dirty="0" smtClean="0">
                <a:solidFill>
                  <a:schemeClr val="tx1"/>
                </a:solidFill>
              </a:rPr>
              <a:t>Jēzus = glābējs</a:t>
            </a:r>
          </a:p>
        </p:txBody>
      </p:sp>
      <p:sp>
        <p:nvSpPr>
          <p:cNvPr id="37891" name="Slide Number Placeholder 13"/>
          <p:cNvSpPr>
            <a:spLocks noGrp="1"/>
          </p:cNvSpPr>
          <p:nvPr>
            <p:ph type="sldNum" sz="quarter" idx="12"/>
          </p:nvPr>
        </p:nvSpPr>
        <p:spPr>
          <a:noFill/>
        </p:spPr>
        <p:txBody>
          <a:bodyPr/>
          <a:lstStyle/>
          <a:p>
            <a:fld id="{E411A490-63E0-449B-87A1-CDFACF8C9DD9}" type="slidenum">
              <a:rPr lang="lv-LV" smtClean="0"/>
              <a:pPr/>
              <a:t>14</a:t>
            </a:fld>
            <a:endParaRPr lang="lv-LV" smtClean="0"/>
          </a:p>
        </p:txBody>
      </p:sp>
      <p:sp>
        <p:nvSpPr>
          <p:cNvPr id="6" name="Rectangle 3"/>
          <p:cNvSpPr txBox="1">
            <a:spLocks noChangeArrowheads="1"/>
          </p:cNvSpPr>
          <p:nvPr/>
        </p:nvSpPr>
        <p:spPr bwMode="auto">
          <a:xfrm>
            <a:off x="-504056" y="1340768"/>
            <a:ext cx="4932040"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smtClean="0">
                <a:latin typeface="+mn-lt"/>
              </a:rPr>
              <a:t>Citās </a:t>
            </a:r>
            <a:r>
              <a:rPr lang="lv-LV" sz="2700" kern="0" dirty="0">
                <a:latin typeface="+mn-lt"/>
              </a:rPr>
              <a:t>reliģijas</a:t>
            </a:r>
          </a:p>
          <a:p>
            <a:pPr marL="342900" indent="-342900" algn="ctr">
              <a:lnSpc>
                <a:spcPct val="80000"/>
              </a:lnSpc>
              <a:spcBef>
                <a:spcPct val="20000"/>
              </a:spcBef>
              <a:defRPr/>
            </a:pPr>
            <a:r>
              <a:rPr lang="lv-LV" sz="4000" b="1" kern="0" dirty="0" smtClean="0"/>
              <a:t>Labie darbi</a:t>
            </a:r>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sp>
        <p:nvSpPr>
          <p:cNvPr id="7" name="Rectangle 3"/>
          <p:cNvSpPr txBox="1">
            <a:spLocks noChangeArrowheads="1"/>
          </p:cNvSpPr>
          <p:nvPr/>
        </p:nvSpPr>
        <p:spPr bwMode="auto">
          <a:xfrm>
            <a:off x="4283968" y="1413495"/>
            <a:ext cx="5148263"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a:latin typeface="+mn-lt"/>
              </a:rPr>
              <a:t>Tikai Kristietība</a:t>
            </a:r>
          </a:p>
          <a:p>
            <a:pPr marL="342900" indent="-342900" algn="ctr">
              <a:lnSpc>
                <a:spcPct val="80000"/>
              </a:lnSpc>
              <a:spcBef>
                <a:spcPct val="20000"/>
              </a:spcBef>
              <a:defRPr/>
            </a:pPr>
            <a:r>
              <a:rPr lang="lv-LV" sz="4400" b="1" kern="0" dirty="0" smtClean="0"/>
              <a:t>Sirds Ticība</a:t>
            </a:r>
            <a:endParaRPr lang="lv-LV" sz="3600" b="1" kern="0" dirty="0" smtClean="0">
              <a:latin typeface="+mn-lt"/>
            </a:endParaRPr>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pic>
        <p:nvPicPr>
          <p:cNvPr id="10" name="Picture 4" descr="BIBLE016"/>
          <p:cNvPicPr>
            <a:picLocks noChangeAspect="1" noChangeArrowheads="1"/>
          </p:cNvPicPr>
          <p:nvPr/>
        </p:nvPicPr>
        <p:blipFill>
          <a:blip r:embed="rId3" cstate="print"/>
          <a:srcRect/>
          <a:stretch>
            <a:fillRect/>
          </a:stretch>
        </p:blipFill>
        <p:spPr bwMode="auto">
          <a:xfrm>
            <a:off x="6588224" y="0"/>
            <a:ext cx="1628623" cy="1410904"/>
          </a:xfrm>
          <a:prstGeom prst="rect">
            <a:avLst/>
          </a:prstGeom>
          <a:noFill/>
          <a:ln w="9525">
            <a:noFill/>
            <a:miter lim="800000"/>
            <a:headEnd/>
            <a:tailEnd/>
          </a:ln>
        </p:spPr>
      </p:pic>
      <p:pic>
        <p:nvPicPr>
          <p:cNvPr id="28674" name="Picture 2"/>
          <p:cNvPicPr>
            <a:picLocks noChangeAspect="1" noChangeArrowheads="1"/>
          </p:cNvPicPr>
          <p:nvPr/>
        </p:nvPicPr>
        <p:blipFill>
          <a:blip r:embed="rId4" cstate="print"/>
          <a:srcRect l="4314"/>
          <a:stretch>
            <a:fillRect/>
          </a:stretch>
        </p:blipFill>
        <p:spPr bwMode="auto">
          <a:xfrm>
            <a:off x="467544" y="0"/>
            <a:ext cx="1728192" cy="1295415"/>
          </a:xfrm>
          <a:prstGeom prst="ellipse">
            <a:avLst/>
          </a:prstGeom>
          <a:ln>
            <a:noFill/>
          </a:ln>
          <a:effectLst>
            <a:softEdge rad="112500"/>
          </a:effectLst>
        </p:spPr>
      </p:pic>
      <p:sp>
        <p:nvSpPr>
          <p:cNvPr id="14" name="Satura vietturis 2"/>
          <p:cNvSpPr txBox="1">
            <a:spLocks/>
          </p:cNvSpPr>
          <p:nvPr/>
        </p:nvSpPr>
        <p:spPr>
          <a:xfrm>
            <a:off x="4714875" y="4573414"/>
            <a:ext cx="4429125" cy="2239962"/>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lv-LV" sz="2600" b="0" i="1" u="none" strike="noStrike" kern="0" cap="none" spc="0" normalizeH="0" baseline="0" noProof="0" dirty="0" smtClean="0">
                <a:ln>
                  <a:noFill/>
                </a:ln>
                <a:solidFill>
                  <a:schemeClr val="tx1"/>
                </a:solidFill>
                <a:effectLst/>
                <a:uLnTx/>
                <a:uFillTx/>
                <a:latin typeface="+mn-lt"/>
                <a:ea typeface="+mn-ea"/>
                <a:cs typeface="+mn-cs"/>
              </a:rPr>
              <a:t>Jo no žēlastības jūs esat pestīti ticībā, un tas nav no jums, tā ir Dieva dāvana, ne ar darbiem, lai neviens nelielītos </a:t>
            </a:r>
            <a:r>
              <a:rPr kumimoji="0" lang="lv-LV" sz="2400" b="0" i="0" u="none" strike="noStrike" kern="0" cap="none" spc="0" normalizeH="0" baseline="0" noProof="0" dirty="0" smtClean="0">
                <a:ln>
                  <a:noFill/>
                </a:ln>
                <a:solidFill>
                  <a:schemeClr val="tx1"/>
                </a:solidFill>
                <a:effectLst/>
                <a:uLnTx/>
                <a:uFillTx/>
                <a:latin typeface="+mn-lt"/>
                <a:ea typeface="+mn-ea"/>
                <a:cs typeface="+mn-cs"/>
              </a:rPr>
              <a:t>(Ef.2,8-9)</a:t>
            </a: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15" name="Satura vietturis 3"/>
          <p:cNvSpPr txBox="1">
            <a:spLocks/>
          </p:cNvSpPr>
          <p:nvPr/>
        </p:nvSpPr>
        <p:spPr>
          <a:xfrm>
            <a:off x="0" y="4071937"/>
            <a:ext cx="4324350" cy="2786063"/>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lv-LV" sz="2400" b="0" i="1" u="none" strike="noStrike" kern="0" cap="none" spc="0" normalizeH="0" baseline="0" noProof="0" smtClean="0">
                <a:ln>
                  <a:noFill/>
                </a:ln>
                <a:solidFill>
                  <a:schemeClr val="tx1"/>
                </a:solidFill>
                <a:effectLst/>
                <a:uLnTx/>
                <a:uFillTx/>
                <a:latin typeface="+mn-lt"/>
                <a:ea typeface="+mn-ea"/>
                <a:cs typeface="+mn-cs"/>
              </a:rPr>
              <a:t>[tiesas dienā] tie, kuru svaru kauss būs smags no labiem darbiem, būs laimīgi; bet tie, kuru svaru kauss būs viegls, pazaudēs savas dvēseles un paliks ellē uz mūžīgiem laikiem</a:t>
            </a:r>
            <a:r>
              <a:rPr kumimoji="0" lang="lv-LV" sz="2400" b="0" i="0" u="none" strike="noStrike" kern="0" cap="none" spc="0" normalizeH="0" baseline="0" noProof="0" smtClean="0">
                <a:ln>
                  <a:noFill/>
                </a:ln>
                <a:solidFill>
                  <a:schemeClr val="tx1"/>
                </a:solidFill>
                <a:effectLst/>
                <a:uLnTx/>
                <a:uFillTx/>
                <a:latin typeface="+mn-lt"/>
                <a:ea typeface="+mn-ea"/>
                <a:cs typeface="+mn-cs"/>
              </a:rPr>
              <a:t>. (Sūra 23,102-3)</a:t>
            </a: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16" name="Picture 12" descr="http://thumbs.gograph.com/gg60376695.jpg"/>
          <p:cNvPicPr>
            <a:picLocks noChangeAspect="1" noChangeArrowheads="1"/>
          </p:cNvPicPr>
          <p:nvPr/>
        </p:nvPicPr>
        <p:blipFill>
          <a:blip r:embed="rId5" cstate="print"/>
          <a:srcRect/>
          <a:stretch>
            <a:fillRect/>
          </a:stretch>
        </p:blipFill>
        <p:spPr bwMode="auto">
          <a:xfrm>
            <a:off x="1187624" y="2301746"/>
            <a:ext cx="2002544" cy="1829616"/>
          </a:xfrm>
          <a:prstGeom prst="rect">
            <a:avLst/>
          </a:prstGeom>
          <a:ln>
            <a:noFill/>
          </a:ln>
          <a:effectLst>
            <a:softEdge rad="112500"/>
          </a:effectLst>
        </p:spPr>
      </p:pic>
      <p:pic>
        <p:nvPicPr>
          <p:cNvPr id="17" name="Picture 6" descr="https://encrypted-tbn2.gstatic.com/images?q=tbn:ANd9GcSNGoNsABhfI2EOBS5juP_EAgPvvc602mZeQdwdSeDk865F0f9OHQ"/>
          <p:cNvPicPr>
            <a:picLocks noChangeAspect="1" noChangeArrowheads="1"/>
          </p:cNvPicPr>
          <p:nvPr/>
        </p:nvPicPr>
        <p:blipFill>
          <a:blip r:embed="rId6" cstate="print"/>
          <a:srcRect/>
          <a:stretch>
            <a:fillRect/>
          </a:stretch>
        </p:blipFill>
        <p:spPr bwMode="auto">
          <a:xfrm>
            <a:off x="5508104" y="2408229"/>
            <a:ext cx="2520280" cy="2101976"/>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9"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 calcmode="lin" valueType="num">
                                      <p:cBhvr additive="base">
                                        <p:cTn id="2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 calcmode="lin" valueType="num">
                                      <p:cBhvr additive="base">
                                        <p:cTn id="2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9" fill="hold">
                            <p:stCondLst>
                              <p:cond delay="1500"/>
                            </p:stCondLst>
                            <p:childTnLst>
                              <p:par>
                                <p:cTn id="30" presetID="2" presetClass="entr" presetSubtype="4" fill="hold" grpId="0" nodeType="afterEffect">
                                  <p:stCondLst>
                                    <p:cond delay="0"/>
                                  </p:stCondLst>
                                  <p:childTnLst>
                                    <p:set>
                                      <p:cBhvr>
                                        <p:cTn id="31" dur="1" fill="hold">
                                          <p:stCondLst>
                                            <p:cond delay="0"/>
                                          </p:stCondLst>
                                        </p:cTn>
                                        <p:tgtEl>
                                          <p:spTgt spid="15">
                                            <p:txEl>
                                              <p:pRg st="0" end="0"/>
                                            </p:txEl>
                                          </p:spTgt>
                                        </p:tgtEl>
                                        <p:attrNameLst>
                                          <p:attrName>style.visibility</p:attrName>
                                        </p:attrNameLst>
                                      </p:cBhvr>
                                      <p:to>
                                        <p:strVal val="visible"/>
                                      </p:to>
                                    </p:set>
                                    <p:anim calcmode="lin" valueType="num">
                                      <p:cBhvr additive="base">
                                        <p:cTn id="3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34" presetID="1" presetClass="entr" presetSubtype="0" fill="hold" nodeType="withEffect">
                                  <p:stCondLst>
                                    <p:cond delay="0"/>
                                  </p:stCondLst>
                                  <p:childTnLst>
                                    <p:set>
                                      <p:cBhvr>
                                        <p:cTn id="35" dur="1" fill="hold">
                                          <p:stCondLst>
                                            <p:cond delay="499"/>
                                          </p:stCondLst>
                                        </p:cTn>
                                        <p:tgtEl>
                                          <p:spTgt spid="16"/>
                                        </p:tgtEl>
                                        <p:attrNameLst>
                                          <p:attrName>style.visibility</p:attrName>
                                        </p:attrNameLst>
                                      </p:cBhvr>
                                      <p:to>
                                        <p:strVal val="visible"/>
                                      </p:to>
                                    </p:set>
                                  </p:childTnLst>
                                </p:cTn>
                              </p:par>
                            </p:childTnLst>
                          </p:cTn>
                        </p:par>
                        <p:par>
                          <p:cTn id="36" fill="hold">
                            <p:stCondLst>
                              <p:cond delay="2000"/>
                            </p:stCondLst>
                            <p:childTnLst>
                              <p:par>
                                <p:cTn id="37" presetID="2" presetClass="entr" presetSubtype="4" fill="hold" grpId="0" nodeType="afterEffect">
                                  <p:stCondLst>
                                    <p:cond delay="0"/>
                                  </p:stCondLst>
                                  <p:childTnLst>
                                    <p:set>
                                      <p:cBhvr>
                                        <p:cTn id="38" dur="1" fill="hold">
                                          <p:stCondLst>
                                            <p:cond delay="0"/>
                                          </p:stCondLst>
                                        </p:cTn>
                                        <p:tgtEl>
                                          <p:spTgt spid="14">
                                            <p:txEl>
                                              <p:pRg st="0" end="0"/>
                                            </p:txEl>
                                          </p:spTgt>
                                        </p:tgtEl>
                                        <p:attrNameLst>
                                          <p:attrName>style.visibility</p:attrName>
                                        </p:attrNameLst>
                                      </p:cBhvr>
                                      <p:to>
                                        <p:strVal val="visible"/>
                                      </p:to>
                                    </p:set>
                                    <p:anim calcmode="lin" valueType="num">
                                      <p:cBhvr additive="base">
                                        <p:cTn id="39"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41" presetID="1" presetClass="entr" presetSubtype="0" fill="hold" nodeType="withEffect">
                                  <p:stCondLst>
                                    <p:cond delay="0"/>
                                  </p:stCondLst>
                                  <p:childTnLst>
                                    <p:set>
                                      <p:cBhvr>
                                        <p:cTn id="42" dur="1" fill="hold">
                                          <p:stCondLst>
                                            <p:cond delay="499"/>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4" grpId="0" build="p" autoUpdateAnimBg="0" advAuto="0"/>
      <p:bldP spid="15" grpId="0" build="p" autoUpdateAnimBg="0"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285750" y="1"/>
            <a:ext cx="8229600" cy="620688"/>
          </a:xfrm>
        </p:spPr>
        <p:txBody>
          <a:bodyPr/>
          <a:lstStyle/>
          <a:p>
            <a:pPr eaLnBrk="1" hangingPunct="1"/>
            <a:r>
              <a:rPr lang="lv-LV" b="1" dirty="0" smtClean="0">
                <a:solidFill>
                  <a:schemeClr val="tx1"/>
                </a:solidFill>
              </a:rPr>
              <a:t>Jēzus un reliģijas</a:t>
            </a:r>
            <a:endParaRPr lang="lv-LV" b="1" dirty="0" smtClean="0">
              <a:solidFill>
                <a:schemeClr val="tx1"/>
              </a:solidFill>
            </a:endParaRPr>
          </a:p>
        </p:txBody>
      </p:sp>
      <p:pic>
        <p:nvPicPr>
          <p:cNvPr id="11279" name="Picture 15"/>
          <p:cNvPicPr>
            <a:picLocks noChangeAspect="1" noChangeArrowheads="1"/>
          </p:cNvPicPr>
          <p:nvPr/>
        </p:nvPicPr>
        <p:blipFill>
          <a:blip r:embed="rId3" cstate="print"/>
          <a:srcRect/>
          <a:stretch>
            <a:fillRect/>
          </a:stretch>
        </p:blipFill>
        <p:spPr bwMode="auto">
          <a:xfrm>
            <a:off x="251520" y="1767972"/>
            <a:ext cx="8352928" cy="38932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8923" name="Slide Number Placeholder 13"/>
          <p:cNvSpPr>
            <a:spLocks noGrp="1"/>
          </p:cNvSpPr>
          <p:nvPr>
            <p:ph type="sldNum" sz="quarter" idx="12"/>
          </p:nvPr>
        </p:nvSpPr>
        <p:spPr>
          <a:noFill/>
        </p:spPr>
        <p:txBody>
          <a:bodyPr/>
          <a:lstStyle/>
          <a:p>
            <a:fld id="{3E6BB6E5-B9CC-4B45-8179-D78CE7B469C0}" type="slidenum">
              <a:rPr lang="lv-LV" smtClean="0"/>
              <a:pPr/>
              <a:t>15</a:t>
            </a:fld>
            <a:endParaRPr lang="lv-LV" smtClean="0"/>
          </a:p>
        </p:txBody>
      </p:sp>
      <p:sp>
        <p:nvSpPr>
          <p:cNvPr id="15" name="Rounded Rectangle 14"/>
          <p:cNvSpPr/>
          <p:nvPr/>
        </p:nvSpPr>
        <p:spPr>
          <a:xfrm>
            <a:off x="755576" y="5445224"/>
            <a:ext cx="7560840" cy="13681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indent="0" algn="ctr" eaLnBrk="1" hangingPunct="1">
              <a:lnSpc>
                <a:spcPct val="80000"/>
              </a:lnSpc>
              <a:spcBef>
                <a:spcPts val="300"/>
              </a:spcBef>
            </a:pPr>
            <a:r>
              <a:rPr lang="lv-LV" sz="3600" dirty="0" smtClean="0"/>
              <a:t>Jēzus: “</a:t>
            </a:r>
            <a:r>
              <a:rPr lang="lv-LV" sz="3600" i="1" dirty="0" smtClean="0"/>
              <a:t>Es esmu ceļš, patiesība, dzīvība. Neviens nenāks pie Tēva, kā viens caur Mani</a:t>
            </a:r>
            <a:r>
              <a:rPr lang="lv-LV" sz="3600" dirty="0" smtClean="0"/>
              <a:t>.” /Jņ.14:6-7/</a:t>
            </a:r>
          </a:p>
        </p:txBody>
      </p:sp>
      <p:sp>
        <p:nvSpPr>
          <p:cNvPr id="16" name="Rounded Rectangle 15"/>
          <p:cNvSpPr/>
          <p:nvPr/>
        </p:nvSpPr>
        <p:spPr>
          <a:xfrm>
            <a:off x="179512" y="692696"/>
            <a:ext cx="8712968"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indent="0" algn="ctr" eaLnBrk="1" hangingPunct="1">
              <a:lnSpc>
                <a:spcPct val="80000"/>
              </a:lnSpc>
              <a:spcBef>
                <a:spcPts val="300"/>
              </a:spcBef>
            </a:pPr>
            <a:r>
              <a:rPr lang="lv-LV" sz="3500" dirty="0" smtClean="0"/>
              <a:t>1.bauslis: Es esmu Dievs, tavs Kungs, tev nebūs citus dievus turēt manā priekšā.</a:t>
            </a:r>
            <a:endParaRPr lang="lv-LV" sz="3500" dirty="0" smtClean="0"/>
          </a:p>
        </p:txBody>
      </p:sp>
      <p:pic>
        <p:nvPicPr>
          <p:cNvPr id="1026" name="Picture 2"/>
          <p:cNvPicPr>
            <a:picLocks noChangeAspect="1" noChangeArrowheads="1"/>
          </p:cNvPicPr>
          <p:nvPr/>
        </p:nvPicPr>
        <p:blipFill>
          <a:blip r:embed="rId4" cstate="print"/>
          <a:srcRect/>
          <a:stretch>
            <a:fillRect/>
          </a:stretch>
        </p:blipFill>
        <p:spPr bwMode="auto">
          <a:xfrm>
            <a:off x="4788024" y="3861048"/>
            <a:ext cx="2088232" cy="1499445"/>
          </a:xfrm>
          <a:prstGeom prst="ellipse">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9" presetClass="entr" presetSubtype="0" fill="hold" nodeType="withEffect">
                                  <p:stCondLst>
                                    <p:cond delay="0"/>
                                  </p:stCondLst>
                                  <p:childTnLst>
                                    <p:set>
                                      <p:cBhvr>
                                        <p:cTn id="9" dur="1" fill="hold">
                                          <p:stCondLst>
                                            <p:cond delay="0"/>
                                          </p:stCondLst>
                                        </p:cTn>
                                        <p:tgtEl>
                                          <p:spTgt spid="11279"/>
                                        </p:tgtEl>
                                        <p:attrNameLst>
                                          <p:attrName>style.visibility</p:attrName>
                                        </p:attrNameLst>
                                      </p:cBhvr>
                                      <p:to>
                                        <p:strVal val="visible"/>
                                      </p:to>
                                    </p:set>
                                    <p:animEffect transition="in" filter="dissolve">
                                      <p:cBhvr>
                                        <p:cTn id="10" dur="500"/>
                                        <p:tgtEl>
                                          <p:spTgt spid="11279"/>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fade">
                                      <p:cBhvr>
                                        <p:cTn id="14" dur="2000"/>
                                        <p:tgtEl>
                                          <p:spTgt spid="1026"/>
                                        </p:tgtEl>
                                      </p:cBhvr>
                                    </p:animEffect>
                                  </p:childTnLst>
                                </p:cTn>
                              </p:par>
                            </p:childTnLst>
                          </p:cTn>
                        </p:par>
                        <p:par>
                          <p:cTn id="15" fill="hold">
                            <p:stCondLst>
                              <p:cond delay="2500"/>
                            </p:stCondLst>
                            <p:childTnLst>
                              <p:par>
                                <p:cTn id="16" presetID="10"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2000"/>
                                        <p:tgtEl>
                                          <p:spTgt spid="16"/>
                                        </p:tgtEl>
                                      </p:cBhvr>
                                    </p:animEffect>
                                  </p:childTnLst>
                                </p:cTn>
                              </p:par>
                            </p:childTnLst>
                          </p:cTn>
                        </p:par>
                        <p:par>
                          <p:cTn id="19" fill="hold">
                            <p:stCondLst>
                              <p:cond delay="4500"/>
                            </p:stCondLst>
                            <p:childTnLst>
                              <p:par>
                                <p:cTn id="20" presetID="10" presetClass="entr" presetSubtype="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285750" y="0"/>
            <a:ext cx="8229600" cy="811213"/>
          </a:xfrm>
        </p:spPr>
        <p:txBody>
          <a:bodyPr/>
          <a:lstStyle/>
          <a:p>
            <a:pPr eaLnBrk="1" hangingPunct="1"/>
            <a:r>
              <a:rPr lang="lv-LV" b="1" dirty="0" smtClean="0">
                <a:solidFill>
                  <a:schemeClr val="tx1"/>
                </a:solidFill>
              </a:rPr>
              <a:t>Tikai viens ceļš uz debesīm</a:t>
            </a:r>
            <a:endParaRPr lang="lv-LV" b="1" dirty="0" smtClean="0">
              <a:solidFill>
                <a:schemeClr val="tx1"/>
              </a:solidFill>
            </a:endParaRPr>
          </a:p>
        </p:txBody>
      </p:sp>
      <p:sp>
        <p:nvSpPr>
          <p:cNvPr id="39940" name="Slide Number Placeholder 13"/>
          <p:cNvSpPr>
            <a:spLocks noGrp="1"/>
          </p:cNvSpPr>
          <p:nvPr>
            <p:ph type="sldNum" sz="quarter" idx="12"/>
          </p:nvPr>
        </p:nvSpPr>
        <p:spPr>
          <a:noFill/>
        </p:spPr>
        <p:txBody>
          <a:bodyPr/>
          <a:lstStyle/>
          <a:p>
            <a:fld id="{B6CDDDB8-B64F-462A-9451-21CF8B30722A}" type="slidenum">
              <a:rPr lang="lv-LV" smtClean="0"/>
              <a:pPr/>
              <a:t>16</a:t>
            </a:fld>
            <a:endParaRPr lang="lv-LV" smtClean="0"/>
          </a:p>
        </p:txBody>
      </p:sp>
      <p:sp>
        <p:nvSpPr>
          <p:cNvPr id="13" name="Rounded Rectangle 12"/>
          <p:cNvSpPr/>
          <p:nvPr/>
        </p:nvSpPr>
        <p:spPr>
          <a:xfrm>
            <a:off x="251520" y="4293096"/>
            <a:ext cx="4176464" cy="22768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indent="0" algn="ctr" eaLnBrk="1" hangingPunct="1">
              <a:lnSpc>
                <a:spcPct val="80000"/>
              </a:lnSpc>
              <a:spcBef>
                <a:spcPts val="300"/>
              </a:spcBef>
            </a:pPr>
            <a:r>
              <a:rPr lang="lv-LV" sz="3600" dirty="0" smtClean="0"/>
              <a:t>Visas reliģijas apmierina cilvēka </a:t>
            </a:r>
            <a:r>
              <a:rPr lang="lv-LV" sz="3600" b="1" dirty="0" smtClean="0"/>
              <a:t>psiholoģiskās</a:t>
            </a:r>
            <a:r>
              <a:rPr lang="lv-LV" sz="3600" dirty="0" smtClean="0"/>
              <a:t> un </a:t>
            </a:r>
            <a:r>
              <a:rPr lang="lv-LV" sz="3600" b="1" dirty="0" smtClean="0"/>
              <a:t>sociālās</a:t>
            </a:r>
            <a:r>
              <a:rPr lang="lv-LV" sz="3600" dirty="0" smtClean="0"/>
              <a:t> vajadzības</a:t>
            </a:r>
            <a:endParaRPr lang="lv-LV" sz="3600" dirty="0" smtClean="0"/>
          </a:p>
        </p:txBody>
      </p:sp>
      <p:pic>
        <p:nvPicPr>
          <p:cNvPr id="14" name="Picture 2"/>
          <p:cNvPicPr>
            <a:picLocks noChangeAspect="1" noChangeArrowheads="1"/>
          </p:cNvPicPr>
          <p:nvPr/>
        </p:nvPicPr>
        <p:blipFill>
          <a:blip r:embed="rId3" cstate="print"/>
          <a:srcRect/>
          <a:stretch>
            <a:fillRect/>
          </a:stretch>
        </p:blipFill>
        <p:spPr bwMode="auto">
          <a:xfrm>
            <a:off x="395535" y="1052736"/>
            <a:ext cx="4111619" cy="2952328"/>
          </a:xfrm>
          <a:prstGeom prst="ellipse">
            <a:avLst/>
          </a:prstGeom>
          <a:ln>
            <a:noFill/>
          </a:ln>
          <a:effectLst>
            <a:softEdge rad="112500"/>
          </a:effectLst>
        </p:spPr>
      </p:pic>
      <p:sp>
        <p:nvSpPr>
          <p:cNvPr id="15" name="Rounded Rectangle 14"/>
          <p:cNvSpPr/>
          <p:nvPr/>
        </p:nvSpPr>
        <p:spPr>
          <a:xfrm>
            <a:off x="4788024" y="4221088"/>
            <a:ext cx="3888432" cy="22768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indent="0" algn="ctr" eaLnBrk="1" hangingPunct="1">
              <a:lnSpc>
                <a:spcPct val="80000"/>
              </a:lnSpc>
              <a:spcBef>
                <a:spcPts val="300"/>
              </a:spcBef>
            </a:pPr>
            <a:r>
              <a:rPr lang="lv-LV" sz="3600" dirty="0" smtClean="0"/>
              <a:t>Bet tikai Jēzus dāvātā </a:t>
            </a:r>
            <a:r>
              <a:rPr lang="lv-LV" sz="3600" b="1" dirty="0" smtClean="0"/>
              <a:t>grēku piedošana</a:t>
            </a:r>
            <a:r>
              <a:rPr lang="lv-LV" sz="3600" dirty="0" smtClean="0"/>
              <a:t> mums dāvā </a:t>
            </a:r>
            <a:r>
              <a:rPr lang="lv-LV" sz="3600" b="1" dirty="0" smtClean="0"/>
              <a:t>debesu valstību</a:t>
            </a:r>
            <a:endParaRPr lang="lv-LV" sz="3600" b="1" dirty="0" smtClean="0"/>
          </a:p>
        </p:txBody>
      </p:sp>
      <p:pic>
        <p:nvPicPr>
          <p:cNvPr id="16" name="Picture 4" descr="BIBLE016"/>
          <p:cNvPicPr>
            <a:picLocks noChangeAspect="1" noChangeArrowheads="1"/>
          </p:cNvPicPr>
          <p:nvPr/>
        </p:nvPicPr>
        <p:blipFill>
          <a:blip r:embed="rId4" cstate="print"/>
          <a:srcRect/>
          <a:stretch>
            <a:fillRect/>
          </a:stretch>
        </p:blipFill>
        <p:spPr bwMode="auto">
          <a:xfrm>
            <a:off x="4932040" y="980727"/>
            <a:ext cx="3707050" cy="3211481"/>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2000"/>
                                        <p:tgtEl>
                                          <p:spTgt spid="14"/>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2000"/>
                                        <p:tgtEl>
                                          <p:spTgt spid="13"/>
                                        </p:tgtEl>
                                      </p:cBhvr>
                                    </p:animEffect>
                                  </p:childTnLst>
                                </p:cTn>
                              </p:par>
                            </p:childTnLst>
                          </p:cTn>
                        </p:par>
                        <p:par>
                          <p:cTn id="16" fill="hold">
                            <p:stCondLst>
                              <p:cond delay="4500"/>
                            </p:stCondLst>
                            <p:childTnLst>
                              <p:par>
                                <p:cTn id="17" presetID="10"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2000"/>
                                        <p:tgtEl>
                                          <p:spTgt spid="15"/>
                                        </p:tgtEl>
                                      </p:cBhvr>
                                    </p:animEffect>
                                  </p:childTnLst>
                                </p:cTn>
                              </p:par>
                              <p:par>
                                <p:cTn id="20" presetID="9"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dissolve">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3"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Kristieši visā pasaulē</a:t>
            </a: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17</a:t>
            </a:fld>
            <a:endParaRPr lang="lv-LV" smtClean="0"/>
          </a:p>
        </p:txBody>
      </p:sp>
      <p:pic>
        <p:nvPicPr>
          <p:cNvPr id="26626" name="Picture 2" descr="Globe Cross Images, Stock Photos &amp;amp; Vectors | Shutterstock"/>
          <p:cNvPicPr>
            <a:picLocks noChangeAspect="1" noChangeArrowheads="1"/>
          </p:cNvPicPr>
          <p:nvPr/>
        </p:nvPicPr>
        <p:blipFill>
          <a:blip r:embed="rId2" cstate="print"/>
          <a:srcRect b="6824"/>
          <a:stretch>
            <a:fillRect/>
          </a:stretch>
        </p:blipFill>
        <p:spPr bwMode="auto">
          <a:xfrm>
            <a:off x="0" y="1124744"/>
            <a:ext cx="9117954" cy="5733256"/>
          </a:xfrm>
          <a:prstGeom prst="rect">
            <a:avLst/>
          </a:prstGeom>
          <a:ln>
            <a:noFill/>
          </a:ln>
          <a:effectLst>
            <a:softEdge rad="112500"/>
          </a:effectLst>
        </p:spPr>
      </p:pic>
      <p:sp>
        <p:nvSpPr>
          <p:cNvPr id="8" name="Rounded Rectangle 7"/>
          <p:cNvSpPr/>
          <p:nvPr/>
        </p:nvSpPr>
        <p:spPr>
          <a:xfrm>
            <a:off x="1259632" y="6048672"/>
            <a:ext cx="6480720" cy="6206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Visās valstīs ir ~ 3% kristiešu</a:t>
            </a:r>
            <a:endParaRPr lang="en-US" sz="3600" dirty="0"/>
          </a:p>
        </p:txBody>
      </p:sp>
      <p:sp>
        <p:nvSpPr>
          <p:cNvPr id="9" name="Rounded Rectangle 8"/>
          <p:cNvSpPr/>
          <p:nvPr/>
        </p:nvSpPr>
        <p:spPr>
          <a:xfrm>
            <a:off x="323528" y="1412776"/>
            <a:ext cx="2664296" cy="24482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Rietumos no ateisma jānāk pie Kristus</a:t>
            </a:r>
            <a:endParaRPr lang="en-US" sz="3600" dirty="0"/>
          </a:p>
        </p:txBody>
      </p:sp>
      <p:sp>
        <p:nvSpPr>
          <p:cNvPr id="10" name="Rounded Rectangle 9"/>
          <p:cNvSpPr/>
          <p:nvPr/>
        </p:nvSpPr>
        <p:spPr>
          <a:xfrm>
            <a:off x="6156176" y="1628800"/>
            <a:ext cx="2664296" cy="24482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Austrumos </a:t>
            </a:r>
            <a:r>
              <a:rPr lang="lv-LV" sz="3600" smtClean="0"/>
              <a:t>no elkiem </a:t>
            </a:r>
            <a:r>
              <a:rPr lang="lv-LV" sz="3600" dirty="0" smtClean="0"/>
              <a:t>jānāk pie Kristus</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6626"/>
                                        </p:tgtEl>
                                        <p:attrNameLst>
                                          <p:attrName>style.visibility</p:attrName>
                                        </p:attrNameLst>
                                      </p:cBhvr>
                                      <p:to>
                                        <p:strVal val="visible"/>
                                      </p:to>
                                    </p:set>
                                    <p:animEffect transition="in" filter="fade">
                                      <p:cBhvr>
                                        <p:cTn id="11" dur="2000"/>
                                        <p:tgtEl>
                                          <p:spTgt spid="2662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8" grpId="0" animBg="1"/>
      <p:bldP spid="9"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3 Dāvanas Ķēniņam</a:t>
            </a: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18</a:t>
            </a:fld>
            <a:endParaRPr lang="lv-LV" smtClean="0"/>
          </a:p>
        </p:txBody>
      </p:sp>
      <p:sp>
        <p:nvSpPr>
          <p:cNvPr id="6" name="Rectangle 4"/>
          <p:cNvSpPr txBox="1">
            <a:spLocks noChangeArrowheads="1"/>
          </p:cNvSpPr>
          <p:nvPr/>
        </p:nvSpPr>
        <p:spPr bwMode="auto">
          <a:xfrm>
            <a:off x="-357188" y="620688"/>
            <a:ext cx="9501188" cy="12144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100000"/>
              </a:lnSpc>
              <a:spcBef>
                <a:spcPct val="20000"/>
              </a:spcBef>
              <a:spcAft>
                <a:spcPct val="0"/>
              </a:spcAft>
              <a:buClrTx/>
              <a:buSzTx/>
              <a:buFontTx/>
              <a:buChar char="•"/>
              <a:tabLst/>
              <a:defRPr/>
            </a:pPr>
            <a:r>
              <a:rPr kumimoji="0" lang="lv-LV" sz="2600" b="0" i="1" u="none" strike="noStrike" kern="0" cap="none" spc="0" normalizeH="0" baseline="0" noProof="0" dirty="0" smtClean="0">
                <a:ln>
                  <a:noFill/>
                </a:ln>
                <a:solidFill>
                  <a:schemeClr val="tx1"/>
                </a:solidFill>
                <a:effectLst/>
                <a:uLnTx/>
                <a:uFillTx/>
                <a:latin typeface="+mn-lt"/>
                <a:ea typeface="+mn-ea"/>
                <a:cs typeface="+mn-cs"/>
              </a:rPr>
              <a:t>11 Un, namā iegājuši, tie ieraudzīja bērnu līdz ar Mariju, Viņa māti, un tie nometās ceļos un Viņu pielūdza. Tad tie atvēra savas mantas un dāvāja Viņam zeltu, vīraku un mirres. </a:t>
            </a:r>
            <a:endParaRPr kumimoji="0" lang="en-US" sz="2600" b="0" i="1" u="none" strike="noStrike" kern="0" cap="none" spc="0" normalizeH="0" baseline="0" noProof="0" dirty="0" smtClean="0">
              <a:ln>
                <a:noFill/>
              </a:ln>
              <a:solidFill>
                <a:schemeClr val="tx1"/>
              </a:solidFill>
              <a:effectLst/>
              <a:uLnTx/>
              <a:uFillTx/>
              <a:latin typeface="+mn-lt"/>
              <a:ea typeface="+mn-ea"/>
              <a:cs typeface="+mn-cs"/>
            </a:endParaRPr>
          </a:p>
        </p:txBody>
      </p:sp>
      <p:sp>
        <p:nvSpPr>
          <p:cNvPr id="7" name="Slide Number Placeholder 4"/>
          <p:cNvSpPr txBox="1">
            <a:spLocks/>
          </p:cNvSpPr>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324D347-1F79-492C-9A25-467DF989BBE0}" type="slidenum">
              <a:rPr kumimoji="0" lang="lv-LV" sz="1400" b="0" i="0" u="none" strike="noStrike" kern="1200" cap="none" spc="0" normalizeH="0" baseline="0" noProof="0" smtClean="0">
                <a:ln>
                  <a:noFill/>
                </a:ln>
                <a:solidFill>
                  <a:schemeClr val="tx1"/>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lv-LV" sz="14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8" name="Rectangle 7"/>
          <p:cNvSpPr>
            <a:spLocks noChangeArrowheads="1"/>
          </p:cNvSpPr>
          <p:nvPr/>
        </p:nvSpPr>
        <p:spPr bwMode="auto">
          <a:xfrm>
            <a:off x="323528" y="1916832"/>
            <a:ext cx="3240360" cy="523220"/>
          </a:xfrm>
          <a:prstGeom prst="rect">
            <a:avLst/>
          </a:prstGeom>
          <a:noFill/>
          <a:ln w="9525">
            <a:noFill/>
            <a:miter lim="800000"/>
            <a:headEnd/>
            <a:tailEnd/>
          </a:ln>
        </p:spPr>
        <p:txBody>
          <a:bodyPr wrap="square">
            <a:spAutoFit/>
          </a:bodyPr>
          <a:lstStyle/>
          <a:p>
            <a:pPr algn="ctr"/>
            <a:r>
              <a:rPr lang="lv-LV" sz="2800" b="1" dirty="0" smtClean="0"/>
              <a:t>Zelts - </a:t>
            </a:r>
            <a:r>
              <a:rPr lang="lv-LV" sz="2800" b="1" dirty="0" err="1" smtClean="0"/>
              <a:t>Ķēnišķība</a:t>
            </a:r>
            <a:endParaRPr lang="lv-LV" sz="2800" b="1" dirty="0"/>
          </a:p>
        </p:txBody>
      </p:sp>
      <p:sp>
        <p:nvSpPr>
          <p:cNvPr id="9" name="Rectangle 7"/>
          <p:cNvSpPr>
            <a:spLocks noChangeArrowheads="1"/>
          </p:cNvSpPr>
          <p:nvPr/>
        </p:nvSpPr>
        <p:spPr bwMode="auto">
          <a:xfrm>
            <a:off x="3491880" y="2636912"/>
            <a:ext cx="2808312" cy="954107"/>
          </a:xfrm>
          <a:prstGeom prst="rect">
            <a:avLst/>
          </a:prstGeom>
          <a:noFill/>
          <a:ln w="9525">
            <a:noFill/>
            <a:miter lim="800000"/>
            <a:headEnd/>
            <a:tailEnd/>
          </a:ln>
        </p:spPr>
        <p:txBody>
          <a:bodyPr wrap="square">
            <a:spAutoFit/>
          </a:bodyPr>
          <a:lstStyle/>
          <a:p>
            <a:pPr algn="ctr"/>
            <a:r>
              <a:rPr lang="lv-LV" sz="2800" b="1" dirty="0" smtClean="0"/>
              <a:t>Vīraks</a:t>
            </a:r>
            <a:r>
              <a:rPr lang="lv-LV" sz="2800" dirty="0" smtClean="0"/>
              <a:t> – </a:t>
            </a:r>
            <a:r>
              <a:rPr lang="lv-LV" sz="2800" b="1" dirty="0" smtClean="0"/>
              <a:t>Priesterība</a:t>
            </a:r>
          </a:p>
        </p:txBody>
      </p:sp>
      <p:sp>
        <p:nvSpPr>
          <p:cNvPr id="10" name="Rectangle 7"/>
          <p:cNvSpPr>
            <a:spLocks noChangeArrowheads="1"/>
          </p:cNvSpPr>
          <p:nvPr/>
        </p:nvSpPr>
        <p:spPr bwMode="auto">
          <a:xfrm>
            <a:off x="6335688" y="1916832"/>
            <a:ext cx="2808312" cy="1384995"/>
          </a:xfrm>
          <a:prstGeom prst="rect">
            <a:avLst/>
          </a:prstGeom>
          <a:noFill/>
          <a:ln w="9525">
            <a:noFill/>
            <a:miter lim="800000"/>
            <a:headEnd/>
            <a:tailEnd/>
          </a:ln>
        </p:spPr>
        <p:txBody>
          <a:bodyPr wrap="square">
            <a:spAutoFit/>
          </a:bodyPr>
          <a:lstStyle/>
          <a:p>
            <a:pPr algn="ctr"/>
            <a:r>
              <a:rPr lang="lv-LV" sz="2800" b="1" dirty="0" smtClean="0"/>
              <a:t>Mirres</a:t>
            </a:r>
            <a:r>
              <a:rPr lang="lv-LV" sz="2800" dirty="0" smtClean="0"/>
              <a:t> – </a:t>
            </a:r>
            <a:r>
              <a:rPr lang="lv-LV" sz="2800" b="1" dirty="0" smtClean="0"/>
              <a:t>Ciešanas</a:t>
            </a:r>
            <a:r>
              <a:rPr lang="lv-LV" sz="2800" dirty="0" smtClean="0"/>
              <a:t> un </a:t>
            </a:r>
            <a:r>
              <a:rPr lang="lv-LV" sz="2800" b="1" dirty="0" smtClean="0"/>
              <a:t>Nāve</a:t>
            </a:r>
          </a:p>
        </p:txBody>
      </p:sp>
      <p:pic>
        <p:nvPicPr>
          <p:cNvPr id="33794" name="Picture 2" descr="Facts About Gold | Live Science"/>
          <p:cNvPicPr>
            <a:picLocks noChangeAspect="1" noChangeArrowheads="1"/>
          </p:cNvPicPr>
          <p:nvPr/>
        </p:nvPicPr>
        <p:blipFill>
          <a:blip r:embed="rId2" cstate="print"/>
          <a:srcRect/>
          <a:stretch>
            <a:fillRect/>
          </a:stretch>
        </p:blipFill>
        <p:spPr bwMode="auto">
          <a:xfrm>
            <a:off x="225811" y="2348880"/>
            <a:ext cx="2978037" cy="2952328"/>
          </a:xfrm>
          <a:prstGeom prst="ellipse">
            <a:avLst/>
          </a:prstGeom>
          <a:ln>
            <a:noFill/>
          </a:ln>
          <a:effectLst>
            <a:softEdge rad="112500"/>
          </a:effectLst>
        </p:spPr>
      </p:pic>
      <p:pic>
        <p:nvPicPr>
          <p:cNvPr id="12" name="Picture 4" descr="BIBLE016"/>
          <p:cNvPicPr>
            <a:picLocks noChangeAspect="1" noChangeArrowheads="1"/>
          </p:cNvPicPr>
          <p:nvPr/>
        </p:nvPicPr>
        <p:blipFill>
          <a:blip r:embed="rId3" cstate="print"/>
          <a:srcRect/>
          <a:stretch>
            <a:fillRect/>
          </a:stretch>
        </p:blipFill>
        <p:spPr bwMode="auto">
          <a:xfrm>
            <a:off x="6211290" y="3356992"/>
            <a:ext cx="2932710" cy="3501008"/>
          </a:xfrm>
          <a:prstGeom prst="rect">
            <a:avLst/>
          </a:prstGeom>
          <a:noFill/>
          <a:ln w="9525">
            <a:noFill/>
            <a:miter lim="800000"/>
            <a:headEnd/>
            <a:tailEnd/>
          </a:ln>
        </p:spPr>
      </p:pic>
      <p:pic>
        <p:nvPicPr>
          <p:cNvPr id="33796" name="Picture 4" descr="Why Should 3 Nephi Be Read as the Book of the High Priest Nephi? | Book of  Mormon Central"/>
          <p:cNvPicPr>
            <a:picLocks noChangeAspect="1" noChangeArrowheads="1"/>
          </p:cNvPicPr>
          <p:nvPr/>
        </p:nvPicPr>
        <p:blipFill>
          <a:blip r:embed="rId4" cstate="print"/>
          <a:srcRect l="33617"/>
          <a:stretch>
            <a:fillRect/>
          </a:stretch>
        </p:blipFill>
        <p:spPr bwMode="auto">
          <a:xfrm>
            <a:off x="3203848" y="3645024"/>
            <a:ext cx="2843808" cy="3212976"/>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33794"/>
                                        </p:tgtEl>
                                        <p:attrNameLst>
                                          <p:attrName>style.visibility</p:attrName>
                                        </p:attrNameLst>
                                      </p:cBhvr>
                                      <p:to>
                                        <p:strVal val="visible"/>
                                      </p:to>
                                    </p:set>
                                    <p:animEffect transition="in" filter="fade">
                                      <p:cBhvr>
                                        <p:cTn id="21" dur="2000"/>
                                        <p:tgtEl>
                                          <p:spTgt spid="33794"/>
                                        </p:tgtEl>
                                      </p:cBhvr>
                                    </p:animEffect>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33796"/>
                                        </p:tgtEl>
                                        <p:attrNameLst>
                                          <p:attrName>style.visibility</p:attrName>
                                        </p:attrNameLst>
                                      </p:cBhvr>
                                      <p:to>
                                        <p:strVal val="visible"/>
                                      </p:to>
                                    </p:set>
                                    <p:animEffect transition="in" filter="fade">
                                      <p:cBhvr>
                                        <p:cTn id="29" dur="2000"/>
                                        <p:tgtEl>
                                          <p:spTgt spid="33796"/>
                                        </p:tgtEl>
                                      </p:cBhvr>
                                    </p:animEffect>
                                  </p:childTnLst>
                                </p:cTn>
                              </p:par>
                            </p:childTnLst>
                          </p:cTn>
                        </p:par>
                        <p:par>
                          <p:cTn id="30" fill="hold">
                            <p:stCondLst>
                              <p:cond delay="5000"/>
                            </p:stCondLst>
                            <p:childTnLst>
                              <p:par>
                                <p:cTn id="31" presetID="2" presetClass="entr" presetSubtype="2"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1+#ppt_w/2"/>
                                          </p:val>
                                        </p:tav>
                                        <p:tav tm="100000">
                                          <p:val>
                                            <p:strVal val="#ppt_x"/>
                                          </p:val>
                                        </p:tav>
                                      </p:tavLst>
                                    </p:anim>
                                    <p:anim calcmode="lin" valueType="num">
                                      <p:cBhvr additive="base">
                                        <p:cTn id="34" dur="500" fill="hold"/>
                                        <p:tgtEl>
                                          <p:spTgt spid="10"/>
                                        </p:tgtEl>
                                        <p:attrNameLst>
                                          <p:attrName>ppt_y</p:attrName>
                                        </p:attrNameLst>
                                      </p:cBhvr>
                                      <p:tavLst>
                                        <p:tav tm="0">
                                          <p:val>
                                            <p:strVal val="#ppt_y"/>
                                          </p:val>
                                        </p:tav>
                                        <p:tav tm="100000">
                                          <p:val>
                                            <p:strVal val="#ppt_y"/>
                                          </p:val>
                                        </p:tav>
                                      </p:tavLst>
                                    </p:anim>
                                  </p:childTnLst>
                                </p:cTn>
                              </p:par>
                              <p:par>
                                <p:cTn id="35" presetID="9"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dissolve">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6" grpId="0" build="p"/>
      <p:bldP spid="8"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Pasaules pestītājs ir piedzimis!</a:t>
            </a:r>
          </a:p>
        </p:txBody>
      </p:sp>
      <p:sp>
        <p:nvSpPr>
          <p:cNvPr id="10244" name="Slide Number Placeholder 4"/>
          <p:cNvSpPr>
            <a:spLocks noGrp="1"/>
          </p:cNvSpPr>
          <p:nvPr>
            <p:ph type="sldNum" sz="quarter" idx="12"/>
          </p:nvPr>
        </p:nvSpPr>
        <p:spPr>
          <a:noFill/>
        </p:spPr>
        <p:txBody>
          <a:bodyPr/>
          <a:lstStyle/>
          <a:p>
            <a:fld id="{795C2F5C-7DE4-4014-8EE7-E0705CE5F653}" type="slidenum">
              <a:rPr lang="lv-LV" smtClean="0"/>
              <a:pPr/>
              <a:t>19</a:t>
            </a:fld>
            <a:endParaRPr lang="lv-LV" smtClean="0"/>
          </a:p>
        </p:txBody>
      </p:sp>
      <p:sp>
        <p:nvSpPr>
          <p:cNvPr id="10246" name="Rectangle 7"/>
          <p:cNvSpPr>
            <a:spLocks noChangeArrowheads="1"/>
          </p:cNvSpPr>
          <p:nvPr/>
        </p:nvSpPr>
        <p:spPr bwMode="auto">
          <a:xfrm>
            <a:off x="1" y="908050"/>
            <a:ext cx="3059832" cy="4401205"/>
          </a:xfrm>
          <a:prstGeom prst="rect">
            <a:avLst/>
          </a:prstGeom>
          <a:noFill/>
          <a:ln w="9525">
            <a:noFill/>
            <a:miter lim="800000"/>
            <a:headEnd/>
            <a:tailEnd/>
          </a:ln>
        </p:spPr>
        <p:txBody>
          <a:bodyPr wrap="square">
            <a:spAutoFit/>
          </a:bodyPr>
          <a:lstStyle/>
          <a:p>
            <a:r>
              <a:rPr lang="lv-LV" sz="2800" b="1" dirty="0" smtClean="0"/>
              <a:t>Jūdi</a:t>
            </a:r>
            <a:r>
              <a:rPr lang="lv-LV" sz="2800" dirty="0" smtClean="0"/>
              <a:t> šo </a:t>
            </a:r>
            <a:r>
              <a:rPr lang="lv-LV" sz="2800" b="1" dirty="0" smtClean="0"/>
              <a:t>notikumu palaida garām</a:t>
            </a:r>
            <a:r>
              <a:rPr lang="lv-LV" sz="2800" dirty="0" smtClean="0"/>
              <a:t>, bet </a:t>
            </a:r>
            <a:r>
              <a:rPr lang="lv-LV" sz="2800" b="1" dirty="0" smtClean="0"/>
              <a:t>magi</a:t>
            </a:r>
            <a:r>
              <a:rPr lang="lv-LV" sz="2800" dirty="0" smtClean="0"/>
              <a:t> to </a:t>
            </a:r>
            <a:r>
              <a:rPr lang="lv-LV" sz="2800" b="1" dirty="0" smtClean="0"/>
              <a:t>pamanīja</a:t>
            </a:r>
            <a:r>
              <a:rPr lang="lv-LV" sz="2800" dirty="0" smtClean="0"/>
              <a:t> pateicoties zvaigznei un devās </a:t>
            </a:r>
            <a:r>
              <a:rPr lang="lv-LV" sz="2800" b="1" dirty="0" smtClean="0"/>
              <a:t>sveikt jaundzimušo ķēniņu</a:t>
            </a:r>
            <a:r>
              <a:rPr lang="lv-LV" sz="2800" dirty="0" smtClean="0"/>
              <a:t>!</a:t>
            </a:r>
            <a:endParaRPr lang="lv-LV" sz="2800" b="1" dirty="0"/>
          </a:p>
        </p:txBody>
      </p:sp>
      <p:pic>
        <p:nvPicPr>
          <p:cNvPr id="7" name="Picture 2" descr="Cesvaines draudze | Kunga Parādīšanās svētki- 6. janvārī, Sv.Mise 10.00"/>
          <p:cNvPicPr>
            <a:picLocks noChangeAspect="1" noChangeArrowheads="1"/>
          </p:cNvPicPr>
          <p:nvPr/>
        </p:nvPicPr>
        <p:blipFill>
          <a:blip r:embed="rId2" cstate="print"/>
          <a:srcRect/>
          <a:stretch>
            <a:fillRect/>
          </a:stretch>
        </p:blipFill>
        <p:spPr bwMode="auto">
          <a:xfrm>
            <a:off x="2483768" y="692696"/>
            <a:ext cx="4283968" cy="5711957"/>
          </a:xfrm>
          <a:prstGeom prst="rect">
            <a:avLst/>
          </a:prstGeom>
          <a:ln>
            <a:noFill/>
          </a:ln>
          <a:effectLst>
            <a:softEdge rad="112500"/>
          </a:effectLst>
        </p:spPr>
      </p:pic>
      <p:sp>
        <p:nvSpPr>
          <p:cNvPr id="8" name="Rectangle 7"/>
          <p:cNvSpPr>
            <a:spLocks noChangeArrowheads="1"/>
          </p:cNvSpPr>
          <p:nvPr/>
        </p:nvSpPr>
        <p:spPr bwMode="auto">
          <a:xfrm>
            <a:off x="6660232" y="908720"/>
            <a:ext cx="2483768" cy="1384995"/>
          </a:xfrm>
          <a:prstGeom prst="rect">
            <a:avLst/>
          </a:prstGeom>
          <a:noFill/>
          <a:ln w="9525">
            <a:noFill/>
            <a:miter lim="800000"/>
            <a:headEnd/>
            <a:tailEnd/>
          </a:ln>
        </p:spPr>
        <p:txBody>
          <a:bodyPr wrap="square">
            <a:spAutoFit/>
          </a:bodyPr>
          <a:lstStyle/>
          <a:p>
            <a:pPr algn="ctr"/>
            <a:r>
              <a:rPr lang="lv-LV" sz="2800" b="1" dirty="0" smtClean="0"/>
              <a:t>Jēzus </a:t>
            </a:r>
            <a:r>
              <a:rPr lang="lv-LV" sz="2800" dirty="0" smtClean="0"/>
              <a:t>ir </a:t>
            </a:r>
            <a:r>
              <a:rPr lang="lv-LV" sz="2800" b="1" dirty="0" smtClean="0"/>
              <a:t>visu</a:t>
            </a:r>
            <a:r>
              <a:rPr lang="lv-LV" sz="2800" dirty="0" smtClean="0"/>
              <a:t> </a:t>
            </a:r>
            <a:r>
              <a:rPr lang="lv-LV" sz="2800" b="1" dirty="0" smtClean="0"/>
              <a:t>pagānu tautu pestītājs</a:t>
            </a:r>
            <a:r>
              <a:rPr lang="lv-LV" sz="2800" dirty="0" smtClean="0"/>
              <a:t>!</a:t>
            </a:r>
            <a:endParaRPr lang="lv-LV" sz="2800" b="1" dirty="0"/>
          </a:p>
        </p:txBody>
      </p:sp>
      <p:sp>
        <p:nvSpPr>
          <p:cNvPr id="9" name="Rectangle 8"/>
          <p:cNvSpPr/>
          <p:nvPr/>
        </p:nvSpPr>
        <p:spPr>
          <a:xfrm>
            <a:off x="6660232" y="2996952"/>
            <a:ext cx="2483768" cy="2677656"/>
          </a:xfrm>
          <a:prstGeom prst="rect">
            <a:avLst/>
          </a:prstGeom>
        </p:spPr>
        <p:txBody>
          <a:bodyPr wrap="square">
            <a:spAutoFit/>
          </a:bodyPr>
          <a:lstStyle/>
          <a:p>
            <a:pPr algn="ctr"/>
            <a:r>
              <a:rPr lang="lv-LV" sz="2800" dirty="0" smtClean="0"/>
              <a:t>“</a:t>
            </a:r>
            <a:r>
              <a:rPr lang="lv-LV" sz="2800" i="1" dirty="0" smtClean="0"/>
              <a:t>Jūs pētījat rakstus, jo ... tajos jums ir mūžīgā dzīvība</a:t>
            </a:r>
            <a:r>
              <a:rPr lang="lv-LV" sz="2800" dirty="0" smtClean="0"/>
              <a:t>.” (Jņ.5:39)</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2000"/>
                            </p:stCondLst>
                            <p:childTnLst>
                              <p:par>
                                <p:cTn id="13" presetID="2" presetClass="entr" presetSubtype="8" fill="hold" grpId="0" nodeType="afterEffect">
                                  <p:stCondLst>
                                    <p:cond delay="0"/>
                                  </p:stCondLst>
                                  <p:childTnLst>
                                    <p:set>
                                      <p:cBhvr>
                                        <p:cTn id="14" dur="1" fill="hold">
                                          <p:stCondLst>
                                            <p:cond delay="0"/>
                                          </p:stCondLst>
                                        </p:cTn>
                                        <p:tgtEl>
                                          <p:spTgt spid="10246"/>
                                        </p:tgtEl>
                                        <p:attrNameLst>
                                          <p:attrName>style.visibility</p:attrName>
                                        </p:attrNameLst>
                                      </p:cBhvr>
                                      <p:to>
                                        <p:strVal val="visible"/>
                                      </p:to>
                                    </p:set>
                                    <p:anim calcmode="lin" valueType="num">
                                      <p:cBhvr additive="base">
                                        <p:cTn id="15" dur="500" fill="hold"/>
                                        <p:tgtEl>
                                          <p:spTgt spid="10246"/>
                                        </p:tgtEl>
                                        <p:attrNameLst>
                                          <p:attrName>ppt_x</p:attrName>
                                        </p:attrNameLst>
                                      </p:cBhvr>
                                      <p:tavLst>
                                        <p:tav tm="0">
                                          <p:val>
                                            <p:strVal val="0-#ppt_w/2"/>
                                          </p:val>
                                        </p:tav>
                                        <p:tav tm="100000">
                                          <p:val>
                                            <p:strVal val="#ppt_x"/>
                                          </p:val>
                                        </p:tav>
                                      </p:tavLst>
                                    </p:anim>
                                    <p:anim calcmode="lin" valueType="num">
                                      <p:cBhvr additive="base">
                                        <p:cTn id="16" dur="500" fill="hold"/>
                                        <p:tgtEl>
                                          <p:spTgt spid="10246"/>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2" presetClass="entr" presetSubtype="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1+#ppt_w/2"/>
                                          </p:val>
                                        </p:tav>
                                        <p:tav tm="100000">
                                          <p:val>
                                            <p:strVal val="#ppt_x"/>
                                          </p:val>
                                        </p:tav>
                                      </p:tavLst>
                                    </p:anim>
                                    <p:anim calcmode="lin" valueType="num">
                                      <p:cBhvr additive="base">
                                        <p:cTn id="21" dur="5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10246"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3568" y="0"/>
            <a:ext cx="8460432" cy="836613"/>
          </a:xfrm>
        </p:spPr>
        <p:txBody>
          <a:bodyPr/>
          <a:lstStyle/>
          <a:p>
            <a:pPr eaLnBrk="1" hangingPunct="1"/>
            <a:r>
              <a:rPr lang="lv-LV" b="1" dirty="0" smtClean="0">
                <a:solidFill>
                  <a:schemeClr val="tx1"/>
                </a:solidFill>
              </a:rPr>
              <a:t>Mt.2:1-3,10-12 Zvaigznes diena</a:t>
            </a:r>
          </a:p>
        </p:txBody>
      </p:sp>
      <p:sp>
        <p:nvSpPr>
          <p:cNvPr id="3075" name="Rectangle 3"/>
          <p:cNvSpPr>
            <a:spLocks noGrp="1" noChangeArrowheads="1"/>
          </p:cNvSpPr>
          <p:nvPr>
            <p:ph type="body" idx="1"/>
          </p:nvPr>
        </p:nvSpPr>
        <p:spPr>
          <a:xfrm>
            <a:off x="-323850" y="764704"/>
            <a:ext cx="9467850" cy="5929312"/>
          </a:xfrm>
        </p:spPr>
        <p:txBody>
          <a:bodyPr/>
          <a:lstStyle/>
          <a:p>
            <a:pPr algn="just">
              <a:buFontTx/>
              <a:buNone/>
            </a:pPr>
            <a:r>
              <a:rPr lang="lv-LV" sz="2800" dirty="0" smtClean="0"/>
              <a:t>     1 Kad Jēzus bija piedzimis </a:t>
            </a:r>
            <a:r>
              <a:rPr lang="lv-LV" sz="2800" dirty="0" err="1" smtClean="0"/>
              <a:t>Bētlemē</a:t>
            </a:r>
            <a:r>
              <a:rPr lang="lv-LV" sz="2800" dirty="0" smtClean="0"/>
              <a:t>, Jūdas ķēniņa </a:t>
            </a:r>
            <a:r>
              <a:rPr lang="lv-LV" sz="2800" dirty="0" err="1" smtClean="0"/>
              <a:t>Hēroda</a:t>
            </a:r>
            <a:r>
              <a:rPr lang="lv-LV" sz="2800" dirty="0" smtClean="0"/>
              <a:t> laikā, redzi, gudri vīri no austrumu zemes atnāca uz </a:t>
            </a:r>
            <a:r>
              <a:rPr lang="lv-LV" sz="2800" dirty="0" err="1" smtClean="0"/>
              <a:t>Jeruzālemi</a:t>
            </a:r>
            <a:r>
              <a:rPr lang="lv-LV" sz="2800" dirty="0" smtClean="0"/>
              <a:t> un sacīja: 2 "Kur ir jaunpiedzimušais Jūdu ķēniņš? Jo mēs Viņa zvaigzni redzējām austrumu zemē un atnācām Viņu pielūgt." 3 Kad ķēniņš </a:t>
            </a:r>
            <a:r>
              <a:rPr lang="lv-LV" sz="2800" dirty="0" err="1" smtClean="0"/>
              <a:t>Hērods</a:t>
            </a:r>
            <a:r>
              <a:rPr lang="lv-LV" sz="2800" dirty="0" smtClean="0"/>
              <a:t> to dzirdēja, tad viņš izbijās un visa </a:t>
            </a:r>
            <a:r>
              <a:rPr lang="lv-LV" sz="2800" dirty="0" err="1" smtClean="0"/>
              <a:t>Jeruzāleme</a:t>
            </a:r>
            <a:r>
              <a:rPr lang="lv-LV" sz="2800" dirty="0" smtClean="0"/>
              <a:t> līdz ar viņu... </a:t>
            </a:r>
          </a:p>
          <a:p>
            <a:pPr algn="just">
              <a:buFontTx/>
              <a:buNone/>
            </a:pPr>
            <a:r>
              <a:rPr lang="lv-LV" sz="2800" dirty="0" smtClean="0"/>
              <a:t>	10 Un, zvaigzni ieraudzījuši, tie priecājās ar </a:t>
            </a:r>
            <a:r>
              <a:rPr lang="lv-LV" sz="2800" dirty="0" err="1" smtClean="0"/>
              <a:t>varen</a:t>
            </a:r>
            <a:r>
              <a:rPr lang="lv-LV" sz="2800" dirty="0" smtClean="0"/>
              <a:t> lielu prieku. 11 Un, namā iegājuši, tie ieraudzīja bērnu līdz ar Mariju, Viņa māti, un tie nometās ceļos un Viņu pielūdza. Tad tie atvēra savas mantas un dāvāja Viņam zeltu, vīraku un mirres. 12 Un sapnī saņēmuši norādījumu pie </a:t>
            </a:r>
            <a:r>
              <a:rPr lang="lv-LV" sz="2800" dirty="0" err="1" smtClean="0"/>
              <a:t>Hēroda</a:t>
            </a:r>
            <a:r>
              <a:rPr lang="lv-LV" sz="2800" dirty="0" smtClean="0"/>
              <a:t> neatgriezties, tie aizgāja pa citu ceļu uz savu zemi. </a:t>
            </a:r>
            <a:endParaRPr lang="lv-LV" sz="2800" b="1" dirty="0" smtClean="0"/>
          </a:p>
        </p:txBody>
      </p:sp>
      <p:sp>
        <p:nvSpPr>
          <p:cNvPr id="3076"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pic>
        <p:nvPicPr>
          <p:cNvPr id="3077" name="Picture 3" descr="DOVE019"/>
          <p:cNvPicPr>
            <a:picLocks noChangeAspect="1" noChangeArrowheads="1"/>
          </p:cNvPicPr>
          <p:nvPr/>
        </p:nvPicPr>
        <p:blipFill>
          <a:blip r:embed="rId2" cstate="print"/>
          <a:srcRect/>
          <a:stretch>
            <a:fillRect/>
          </a:stretch>
        </p:blipFill>
        <p:spPr bwMode="auto">
          <a:xfrm>
            <a:off x="1" y="1"/>
            <a:ext cx="755576" cy="861524"/>
          </a:xfrm>
          <a:prstGeom prst="rect">
            <a:avLst/>
          </a:prstGeom>
          <a:noFill/>
          <a:ln w="9525">
            <a:noFill/>
            <a:miter lim="800000"/>
            <a:headEnd/>
            <a:tailEnd/>
          </a:ln>
        </p:spPr>
      </p:pic>
      <p:sp>
        <p:nvSpPr>
          <p:cNvPr id="3078" name="Slide Number Placeholder 5"/>
          <p:cNvSpPr>
            <a:spLocks noGrp="1"/>
          </p:cNvSpPr>
          <p:nvPr>
            <p:ph type="sldNum" sz="quarter" idx="12"/>
          </p:nvPr>
        </p:nvSpPr>
        <p:spPr>
          <a:noFill/>
        </p:spPr>
        <p:txBody>
          <a:bodyPr/>
          <a:lstStyle/>
          <a:p>
            <a:fld id="{50C38A4A-03B4-4E81-BF76-F77C36D264C1}" type="slidenum">
              <a:rPr lang="lv-LV" smtClean="0"/>
              <a:pPr/>
              <a:t>2</a:t>
            </a:fld>
            <a:endParaRPr lang="lv-LV"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1268" name="Slide Number Placeholder 3"/>
          <p:cNvSpPr>
            <a:spLocks noGrp="1"/>
          </p:cNvSpPr>
          <p:nvPr>
            <p:ph type="sldNum" sz="quarter" idx="12"/>
          </p:nvPr>
        </p:nvSpPr>
        <p:spPr>
          <a:noFill/>
        </p:spPr>
        <p:txBody>
          <a:bodyPr/>
          <a:lstStyle/>
          <a:p>
            <a:fld id="{ACC73D38-9E93-4DD7-9B7F-666EA0B53FFB}" type="slidenum">
              <a:rPr lang="lv-LV" smtClean="0"/>
              <a:pPr/>
              <a:t>20</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smtClean="0">
                <a:solidFill>
                  <a:schemeClr val="tx1"/>
                </a:solidFill>
              </a:rPr>
              <a:t>Ievads</a:t>
            </a: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3</a:t>
            </a:fld>
            <a:endParaRPr lang="lv-LV" smtClean="0"/>
          </a:p>
        </p:txBody>
      </p:sp>
      <p:sp>
        <p:nvSpPr>
          <p:cNvPr id="4100" name="Rectangle 7"/>
          <p:cNvSpPr>
            <a:spLocks noChangeArrowheads="1"/>
          </p:cNvSpPr>
          <p:nvPr/>
        </p:nvSpPr>
        <p:spPr bwMode="auto">
          <a:xfrm>
            <a:off x="0" y="571500"/>
            <a:ext cx="9396536" cy="2246769"/>
          </a:xfrm>
          <a:prstGeom prst="rect">
            <a:avLst/>
          </a:prstGeom>
          <a:noFill/>
          <a:ln w="9525">
            <a:noFill/>
            <a:miter lim="800000"/>
            <a:headEnd/>
            <a:tailEnd/>
          </a:ln>
        </p:spPr>
        <p:txBody>
          <a:bodyPr wrap="square">
            <a:spAutoFit/>
          </a:bodyPr>
          <a:lstStyle/>
          <a:p>
            <a:pPr>
              <a:buFontTx/>
              <a:buChar char="•"/>
            </a:pPr>
            <a:r>
              <a:rPr lang="lv-LV" sz="2800" b="1" dirty="0" smtClean="0"/>
              <a:t>Dienā</a:t>
            </a:r>
            <a:r>
              <a:rPr lang="lv-LV" sz="2800" dirty="0" smtClean="0"/>
              <a:t>, kad </a:t>
            </a:r>
            <a:r>
              <a:rPr lang="lv-LV" sz="2800" b="1" dirty="0" smtClean="0"/>
              <a:t>Jēzus piedzima</a:t>
            </a:r>
            <a:r>
              <a:rPr lang="lv-LV" sz="2800" dirty="0" smtClean="0"/>
              <a:t>, pie debesīm </a:t>
            </a:r>
            <a:r>
              <a:rPr lang="lv-LV" sz="2800" b="1" dirty="0" smtClean="0"/>
              <a:t>parādījās jauna zvaigzne</a:t>
            </a:r>
            <a:r>
              <a:rPr lang="lv-LV" sz="2800" dirty="0" smtClean="0"/>
              <a:t>. Šī zvaigzne vēstīja par </a:t>
            </a:r>
            <a:r>
              <a:rPr lang="lv-LV" sz="2800" b="1" dirty="0" smtClean="0"/>
              <a:t>īpašu notikumu</a:t>
            </a:r>
            <a:r>
              <a:rPr lang="lv-LV" sz="2800" dirty="0" smtClean="0"/>
              <a:t>.</a:t>
            </a:r>
          </a:p>
          <a:p>
            <a:pPr>
              <a:buFontTx/>
              <a:buChar char="•"/>
            </a:pPr>
            <a:r>
              <a:rPr lang="lv-LV" sz="2800" b="1" dirty="0" smtClean="0"/>
              <a:t>Jūdi</a:t>
            </a:r>
            <a:r>
              <a:rPr lang="lv-LV" sz="2800" dirty="0" smtClean="0"/>
              <a:t> šo </a:t>
            </a:r>
            <a:r>
              <a:rPr lang="lv-LV" sz="2800" b="1" dirty="0" smtClean="0"/>
              <a:t>notikumu palaida garām</a:t>
            </a:r>
            <a:r>
              <a:rPr lang="lv-LV" sz="2800" dirty="0" smtClean="0"/>
              <a:t>, bet austrumu </a:t>
            </a:r>
            <a:r>
              <a:rPr lang="lv-LV" sz="2800" b="1" dirty="0" smtClean="0"/>
              <a:t>gudrie</a:t>
            </a:r>
            <a:r>
              <a:rPr lang="lv-LV" sz="2800" dirty="0" smtClean="0"/>
              <a:t> </a:t>
            </a:r>
            <a:r>
              <a:rPr lang="lv-LV" sz="2800" b="1" dirty="0" smtClean="0"/>
              <a:t>vīri</a:t>
            </a:r>
            <a:r>
              <a:rPr lang="lv-LV" sz="2800" dirty="0" smtClean="0"/>
              <a:t> to </a:t>
            </a:r>
            <a:r>
              <a:rPr lang="lv-LV" sz="2800" b="1" dirty="0" smtClean="0"/>
              <a:t>pamanīja</a:t>
            </a:r>
            <a:r>
              <a:rPr lang="lv-LV" sz="2800" dirty="0" smtClean="0"/>
              <a:t> un devās </a:t>
            </a:r>
            <a:r>
              <a:rPr lang="lv-LV" sz="2800" b="1" dirty="0" smtClean="0"/>
              <a:t>sveikt jaundzimušo ķēniņu</a:t>
            </a:r>
            <a:r>
              <a:rPr lang="lv-LV" sz="2800" dirty="0" smtClean="0"/>
              <a:t>, </a:t>
            </a:r>
            <a:r>
              <a:rPr lang="lv-LV" sz="2800" b="1" dirty="0" smtClean="0"/>
              <a:t>ceļā</a:t>
            </a:r>
            <a:r>
              <a:rPr lang="lv-LV" sz="2800" dirty="0" smtClean="0"/>
              <a:t> pavadīdami apmēram </a:t>
            </a:r>
            <a:r>
              <a:rPr lang="lv-LV" sz="2800" b="1" dirty="0" smtClean="0"/>
              <a:t>2</a:t>
            </a:r>
            <a:r>
              <a:rPr lang="lv-LV" sz="2800" dirty="0" smtClean="0"/>
              <a:t> </a:t>
            </a:r>
            <a:r>
              <a:rPr lang="lv-LV" sz="2800" b="1" dirty="0" smtClean="0"/>
              <a:t>nedēļas</a:t>
            </a:r>
            <a:r>
              <a:rPr lang="lv-LV" sz="2800" dirty="0" smtClean="0"/>
              <a:t>.</a:t>
            </a:r>
            <a:endParaRPr lang="lv-LV" sz="2800" dirty="0"/>
          </a:p>
        </p:txBody>
      </p:sp>
      <p:pic>
        <p:nvPicPr>
          <p:cNvPr id="23554" name="Picture 2" descr="Image result for epiphany"/>
          <p:cNvPicPr>
            <a:picLocks noChangeAspect="1" noChangeArrowheads="1"/>
          </p:cNvPicPr>
          <p:nvPr/>
        </p:nvPicPr>
        <p:blipFill>
          <a:blip r:embed="rId2" cstate="print"/>
          <a:srcRect/>
          <a:stretch>
            <a:fillRect/>
          </a:stretch>
        </p:blipFill>
        <p:spPr bwMode="auto">
          <a:xfrm>
            <a:off x="-60476" y="2808312"/>
            <a:ext cx="9240988" cy="393305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3554"/>
                                        </p:tgtEl>
                                        <p:attrNameLst>
                                          <p:attrName>style.visibility</p:attrName>
                                        </p:attrNameLst>
                                      </p:cBhvr>
                                      <p:to>
                                        <p:strVal val="visible"/>
                                      </p:to>
                                    </p:set>
                                    <p:animEffect transition="in" filter="fade">
                                      <p:cBhvr>
                                        <p:cTn id="11" dur="2000"/>
                                        <p:tgtEl>
                                          <p:spTgt spid="23554"/>
                                        </p:tgtEl>
                                      </p:cBhvr>
                                    </p:animEffect>
                                  </p:childTnLst>
                                </p:cTn>
                              </p:par>
                            </p:childTnLst>
                          </p:cTn>
                        </p:par>
                        <p:par>
                          <p:cTn id="12" fill="hold">
                            <p:stCondLst>
                              <p:cond delay="2000"/>
                            </p:stCondLst>
                            <p:childTnLst>
                              <p:par>
                                <p:cTn id="13" presetID="2" presetClass="entr" presetSubtype="8" fill="hold" nodeType="afterEffect">
                                  <p:stCondLst>
                                    <p:cond delay="0"/>
                                  </p:stCondLst>
                                  <p:childTnLst>
                                    <p:set>
                                      <p:cBhvr>
                                        <p:cTn id="14" dur="1" fill="hold">
                                          <p:stCondLst>
                                            <p:cond delay="0"/>
                                          </p:stCondLst>
                                        </p:cTn>
                                        <p:tgtEl>
                                          <p:spTgt spid="4100">
                                            <p:txEl>
                                              <p:pRg st="0" end="0"/>
                                            </p:txEl>
                                          </p:spTgt>
                                        </p:tgtEl>
                                        <p:attrNameLst>
                                          <p:attrName>style.visibility</p:attrName>
                                        </p:attrNameLst>
                                      </p:cBhvr>
                                      <p:to>
                                        <p:strVal val="visible"/>
                                      </p:to>
                                    </p:set>
                                    <p:anim calcmode="lin" valueType="num">
                                      <p:cBhvr additive="base">
                                        <p:cTn id="15" dur="500" fill="hold"/>
                                        <p:tgtEl>
                                          <p:spTgt spid="4100">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100">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2" presetClass="entr" presetSubtype="8" fill="hold" nodeType="afterEffect">
                                  <p:stCondLst>
                                    <p:cond delay="0"/>
                                  </p:stCondLst>
                                  <p:childTnLst>
                                    <p:set>
                                      <p:cBhvr>
                                        <p:cTn id="19" dur="1" fill="hold">
                                          <p:stCondLst>
                                            <p:cond delay="0"/>
                                          </p:stCondLst>
                                        </p:cTn>
                                        <p:tgtEl>
                                          <p:spTgt spid="4100">
                                            <p:txEl>
                                              <p:pRg st="1" end="1"/>
                                            </p:txEl>
                                          </p:spTgt>
                                        </p:tgtEl>
                                        <p:attrNameLst>
                                          <p:attrName>style.visibility</p:attrName>
                                        </p:attrNameLst>
                                      </p:cBhvr>
                                      <p:to>
                                        <p:strVal val="visible"/>
                                      </p:to>
                                    </p:set>
                                    <p:anim calcmode="lin" valueType="num">
                                      <p:cBhvr additive="base">
                                        <p:cTn id="20" dur="500" fill="hold"/>
                                        <p:tgtEl>
                                          <p:spTgt spid="4100">
                                            <p:txEl>
                                              <p:pRg st="1" end="1"/>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4100">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Ko atklāj mums šis notikums?</a:t>
            </a: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4</a:t>
            </a:fld>
            <a:endParaRPr lang="lv-LV" smtClean="0"/>
          </a:p>
        </p:txBody>
      </p:sp>
      <p:sp>
        <p:nvSpPr>
          <p:cNvPr id="4100" name="Rectangle 7"/>
          <p:cNvSpPr>
            <a:spLocks noChangeArrowheads="1"/>
          </p:cNvSpPr>
          <p:nvPr/>
        </p:nvSpPr>
        <p:spPr bwMode="auto">
          <a:xfrm>
            <a:off x="0" y="692403"/>
            <a:ext cx="9144000" cy="1800493"/>
          </a:xfrm>
          <a:prstGeom prst="rect">
            <a:avLst/>
          </a:prstGeom>
          <a:noFill/>
          <a:ln w="9525">
            <a:noFill/>
            <a:miter lim="800000"/>
            <a:headEnd/>
            <a:tailEnd/>
          </a:ln>
        </p:spPr>
        <p:txBody>
          <a:bodyPr wrap="square">
            <a:spAutoFit/>
          </a:bodyPr>
          <a:lstStyle/>
          <a:p>
            <a:r>
              <a:rPr lang="lv-LV" sz="2800" dirty="0" smtClean="0"/>
              <a:t>Notikums mums atklāj, ka </a:t>
            </a:r>
            <a:r>
              <a:rPr lang="lv-LV" sz="2800" b="1" dirty="0" smtClean="0"/>
              <a:t>Dieva Dēls </a:t>
            </a:r>
            <a:r>
              <a:rPr lang="lv-LV" sz="2800" dirty="0" smtClean="0"/>
              <a:t>nav nācis </a:t>
            </a:r>
            <a:r>
              <a:rPr lang="lv-LV" sz="2800" b="1" dirty="0" smtClean="0"/>
              <a:t>tikai pie jūdiem</a:t>
            </a:r>
            <a:r>
              <a:rPr lang="lv-LV" sz="2800" dirty="0" smtClean="0"/>
              <a:t>, bet arī </a:t>
            </a:r>
            <a:r>
              <a:rPr lang="lv-LV" sz="2800" b="1" dirty="0" smtClean="0"/>
              <a:t>pagāni nāks pie ticības Kristum!</a:t>
            </a:r>
          </a:p>
          <a:p>
            <a:r>
              <a:rPr lang="lv-LV" sz="1500" dirty="0" smtClean="0"/>
              <a:t> </a:t>
            </a:r>
          </a:p>
          <a:p>
            <a:pPr algn="ctr"/>
            <a:r>
              <a:rPr lang="lv-LV" sz="4000" b="1" dirty="0" smtClean="0"/>
              <a:t>Jēzus ir visas pasaules pestītājs!</a:t>
            </a:r>
            <a:endParaRPr lang="lv-LV" sz="4000" b="1" dirty="0"/>
          </a:p>
        </p:txBody>
      </p:sp>
      <p:pic>
        <p:nvPicPr>
          <p:cNvPr id="26626" name="Picture 2" descr="Globe Cross Images, Stock Photos &amp;amp; Vectors | Shutterstock"/>
          <p:cNvPicPr>
            <a:picLocks noChangeAspect="1" noChangeArrowheads="1"/>
          </p:cNvPicPr>
          <p:nvPr/>
        </p:nvPicPr>
        <p:blipFill>
          <a:blip r:embed="rId2" cstate="print"/>
          <a:srcRect b="6824"/>
          <a:stretch>
            <a:fillRect/>
          </a:stretch>
        </p:blipFill>
        <p:spPr bwMode="auto">
          <a:xfrm>
            <a:off x="971600" y="2348880"/>
            <a:ext cx="7171134" cy="4509120"/>
          </a:xfrm>
          <a:prstGeom prst="rect">
            <a:avLst/>
          </a:prstGeom>
          <a:ln>
            <a:noFill/>
          </a:ln>
          <a:effectLst>
            <a:softEdge rad="112500"/>
          </a:effectLst>
        </p:spPr>
      </p:pic>
      <p:pic>
        <p:nvPicPr>
          <p:cNvPr id="7" name="Picture 6"/>
          <p:cNvPicPr>
            <a:picLocks noChangeAspect="1" noChangeArrowheads="1"/>
          </p:cNvPicPr>
          <p:nvPr/>
        </p:nvPicPr>
        <p:blipFill>
          <a:blip r:embed="rId3" cstate="print"/>
          <a:srcRect b="14709"/>
          <a:stretch>
            <a:fillRect/>
          </a:stretch>
        </p:blipFill>
        <p:spPr bwMode="auto">
          <a:xfrm>
            <a:off x="3347864" y="2420888"/>
            <a:ext cx="2571736" cy="28083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6626"/>
                                        </p:tgtEl>
                                        <p:attrNameLst>
                                          <p:attrName>style.visibility</p:attrName>
                                        </p:attrNameLst>
                                      </p:cBhvr>
                                      <p:to>
                                        <p:strVal val="visible"/>
                                      </p:to>
                                    </p:set>
                                    <p:animEffect transition="in" filter="fade">
                                      <p:cBhvr>
                                        <p:cTn id="11" dur="2000"/>
                                        <p:tgtEl>
                                          <p:spTgt spid="26626"/>
                                        </p:tgtEl>
                                      </p:cBhvr>
                                    </p:animEffect>
                                  </p:childTnLst>
                                </p:cTn>
                              </p:par>
                            </p:childTnLst>
                          </p:cTn>
                        </p:par>
                        <p:par>
                          <p:cTn id="12" fill="hold">
                            <p:stCondLst>
                              <p:cond delay="2000"/>
                            </p:stCondLst>
                            <p:childTnLst>
                              <p:par>
                                <p:cTn id="13" presetID="2" presetClass="entr" presetSubtype="8" fill="hold" nodeType="afterEffect">
                                  <p:stCondLst>
                                    <p:cond delay="0"/>
                                  </p:stCondLst>
                                  <p:childTnLst>
                                    <p:set>
                                      <p:cBhvr>
                                        <p:cTn id="14" dur="1" fill="hold">
                                          <p:stCondLst>
                                            <p:cond delay="0"/>
                                          </p:stCondLst>
                                        </p:cTn>
                                        <p:tgtEl>
                                          <p:spTgt spid="4100">
                                            <p:txEl>
                                              <p:pRg st="0" end="0"/>
                                            </p:txEl>
                                          </p:spTgt>
                                        </p:tgtEl>
                                        <p:attrNameLst>
                                          <p:attrName>style.visibility</p:attrName>
                                        </p:attrNameLst>
                                      </p:cBhvr>
                                      <p:to>
                                        <p:strVal val="visible"/>
                                      </p:to>
                                    </p:set>
                                    <p:anim calcmode="lin" valueType="num">
                                      <p:cBhvr additive="base">
                                        <p:cTn id="15" dur="500" fill="hold"/>
                                        <p:tgtEl>
                                          <p:spTgt spid="4100">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100">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100">
                                            <p:txEl>
                                              <p:pRg st="2" end="2"/>
                                            </p:txEl>
                                          </p:spTgt>
                                        </p:tgtEl>
                                        <p:attrNameLst>
                                          <p:attrName>style.visibility</p:attrName>
                                        </p:attrNameLst>
                                      </p:cBhvr>
                                      <p:to>
                                        <p:strVal val="visible"/>
                                      </p:to>
                                    </p:set>
                                    <p:anim calcmode="lin" valueType="num">
                                      <p:cBhvr additive="base">
                                        <p:cTn id="20" dur="500" fill="hold"/>
                                        <p:tgtEl>
                                          <p:spTgt spid="4100">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10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8" presetClass="entr" presetSubtype="32"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diamond(out)">
                                      <p:cBhvr>
                                        <p:cTn id="2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23528" y="332656"/>
            <a:ext cx="8229600" cy="811213"/>
          </a:xfrm>
        </p:spPr>
        <p:txBody>
          <a:bodyPr/>
          <a:lstStyle/>
          <a:p>
            <a:pPr eaLnBrk="1" hangingPunct="1"/>
            <a:r>
              <a:rPr lang="lv-LV" sz="4800" b="1" dirty="0" smtClean="0">
                <a:solidFill>
                  <a:schemeClr val="tx1"/>
                </a:solidFill>
              </a:rPr>
              <a:t>Jēzus visai </a:t>
            </a:r>
            <a:br>
              <a:rPr lang="lv-LV" sz="4800" b="1" dirty="0" smtClean="0">
                <a:solidFill>
                  <a:schemeClr val="tx1"/>
                </a:solidFill>
              </a:rPr>
            </a:br>
            <a:r>
              <a:rPr lang="lv-LV" sz="4800" b="1" dirty="0" smtClean="0">
                <a:solidFill>
                  <a:schemeClr val="tx1"/>
                </a:solidFill>
              </a:rPr>
              <a:t>pasaulei</a:t>
            </a:r>
          </a:p>
        </p:txBody>
      </p:sp>
      <p:sp>
        <p:nvSpPr>
          <p:cNvPr id="37891" name="Slide Number Placeholder 13"/>
          <p:cNvSpPr>
            <a:spLocks noGrp="1"/>
          </p:cNvSpPr>
          <p:nvPr>
            <p:ph type="sldNum" sz="quarter" idx="12"/>
          </p:nvPr>
        </p:nvSpPr>
        <p:spPr>
          <a:noFill/>
        </p:spPr>
        <p:txBody>
          <a:bodyPr/>
          <a:lstStyle/>
          <a:p>
            <a:fld id="{E411A490-63E0-449B-87A1-CDFACF8C9DD9}" type="slidenum">
              <a:rPr lang="lv-LV" smtClean="0"/>
              <a:pPr/>
              <a:t>5</a:t>
            </a:fld>
            <a:endParaRPr lang="lv-LV" smtClean="0"/>
          </a:p>
        </p:txBody>
      </p:sp>
      <p:sp>
        <p:nvSpPr>
          <p:cNvPr id="6" name="Rectangle 3"/>
          <p:cNvSpPr txBox="1">
            <a:spLocks noChangeArrowheads="1"/>
          </p:cNvSpPr>
          <p:nvPr/>
        </p:nvSpPr>
        <p:spPr bwMode="auto">
          <a:xfrm>
            <a:off x="0" y="1340768"/>
            <a:ext cx="4067944"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smtClean="0">
                <a:latin typeface="+mn-lt"/>
              </a:rPr>
              <a:t>Citās </a:t>
            </a:r>
            <a:r>
              <a:rPr lang="lv-LV" sz="2700" kern="0" dirty="0">
                <a:latin typeface="+mn-lt"/>
              </a:rPr>
              <a:t>reliģijas</a:t>
            </a:r>
          </a:p>
          <a:p>
            <a:pPr marL="342900" indent="-342900" algn="ctr">
              <a:lnSpc>
                <a:spcPct val="80000"/>
              </a:lnSpc>
              <a:spcBef>
                <a:spcPct val="20000"/>
              </a:spcBef>
              <a:defRPr/>
            </a:pPr>
            <a:r>
              <a:rPr lang="lv-LV" sz="4400" b="1" kern="0" dirty="0" smtClean="0"/>
              <a:t>nacionālas</a:t>
            </a:r>
            <a:endParaRPr lang="lv-LV" sz="44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sp>
        <p:nvSpPr>
          <p:cNvPr id="7" name="Rectangle 3"/>
          <p:cNvSpPr txBox="1">
            <a:spLocks noChangeArrowheads="1"/>
          </p:cNvSpPr>
          <p:nvPr/>
        </p:nvSpPr>
        <p:spPr bwMode="auto">
          <a:xfrm>
            <a:off x="4536305" y="1340768"/>
            <a:ext cx="5148263"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800" kern="0" dirty="0">
                <a:latin typeface="+mn-lt"/>
              </a:rPr>
              <a:t>Tikai Kristietība</a:t>
            </a:r>
          </a:p>
          <a:p>
            <a:pPr marL="342900" indent="-342900" algn="ctr">
              <a:lnSpc>
                <a:spcPct val="80000"/>
              </a:lnSpc>
              <a:spcBef>
                <a:spcPct val="20000"/>
              </a:spcBef>
              <a:defRPr/>
            </a:pPr>
            <a:r>
              <a:rPr lang="lv-LV" sz="4800" b="1" kern="0" dirty="0" smtClean="0">
                <a:latin typeface="+mn-lt"/>
              </a:rPr>
              <a:t>globāla</a:t>
            </a:r>
            <a:endParaRPr lang="lv-LV" sz="3600" b="1" kern="0" dirty="0" smtClean="0">
              <a:latin typeface="+mn-lt"/>
            </a:endParaRPr>
          </a:p>
          <a:p>
            <a:pPr marL="342900" indent="-342900">
              <a:lnSpc>
                <a:spcPct val="80000"/>
              </a:lnSpc>
              <a:spcBef>
                <a:spcPct val="20000"/>
              </a:spcBef>
              <a:buFont typeface="Wingdings" pitchFamily="2" charset="2"/>
              <a:buChar char="§"/>
              <a:defRPr/>
            </a:pPr>
            <a:endParaRPr lang="lv-LV" sz="2800" kern="0" dirty="0">
              <a:latin typeface="+mn-lt"/>
            </a:endParaRPr>
          </a:p>
        </p:txBody>
      </p:sp>
      <p:pic>
        <p:nvPicPr>
          <p:cNvPr id="10" name="Picture 4" descr="BIBLE016"/>
          <p:cNvPicPr>
            <a:picLocks noChangeAspect="1" noChangeArrowheads="1"/>
          </p:cNvPicPr>
          <p:nvPr/>
        </p:nvPicPr>
        <p:blipFill>
          <a:blip r:embed="rId3" cstate="print"/>
          <a:srcRect/>
          <a:stretch>
            <a:fillRect/>
          </a:stretch>
        </p:blipFill>
        <p:spPr bwMode="auto">
          <a:xfrm>
            <a:off x="6480720" y="0"/>
            <a:ext cx="1547664" cy="1340768"/>
          </a:xfrm>
          <a:prstGeom prst="rect">
            <a:avLst/>
          </a:prstGeom>
          <a:noFill/>
          <a:ln w="9525">
            <a:noFill/>
            <a:miter lim="800000"/>
            <a:headEnd/>
            <a:tailEnd/>
          </a:ln>
        </p:spPr>
      </p:pic>
      <p:pic>
        <p:nvPicPr>
          <p:cNvPr id="28674" name="Picture 2"/>
          <p:cNvPicPr>
            <a:picLocks noChangeAspect="1" noChangeArrowheads="1"/>
          </p:cNvPicPr>
          <p:nvPr/>
        </p:nvPicPr>
        <p:blipFill>
          <a:blip r:embed="rId4" cstate="print"/>
          <a:srcRect l="4314"/>
          <a:stretch>
            <a:fillRect/>
          </a:stretch>
        </p:blipFill>
        <p:spPr bwMode="auto">
          <a:xfrm>
            <a:off x="683568" y="-17949"/>
            <a:ext cx="1728192" cy="1295415"/>
          </a:xfrm>
          <a:prstGeom prst="ellipse">
            <a:avLst/>
          </a:prstGeom>
          <a:ln>
            <a:noFill/>
          </a:ln>
          <a:effectLst>
            <a:softEdge rad="112500"/>
          </a:effectLst>
        </p:spPr>
      </p:pic>
      <p:sp>
        <p:nvSpPr>
          <p:cNvPr id="11" name="Rectangle 10"/>
          <p:cNvSpPr/>
          <p:nvPr/>
        </p:nvSpPr>
        <p:spPr>
          <a:xfrm>
            <a:off x="0" y="3068960"/>
            <a:ext cx="4572000" cy="2062103"/>
          </a:xfrm>
          <a:prstGeom prst="rect">
            <a:avLst/>
          </a:prstGeom>
        </p:spPr>
        <p:txBody>
          <a:bodyPr>
            <a:spAutoFit/>
          </a:bodyPr>
          <a:lstStyle/>
          <a:p>
            <a:r>
              <a:rPr lang="lv-LV" sz="3200" b="1" dirty="0" smtClean="0">
                <a:sym typeface="Wingdings" pitchFamily="2" charset="2"/>
              </a:rPr>
              <a:t>Grieķu mīti  Grieķi </a:t>
            </a:r>
          </a:p>
          <a:p>
            <a:r>
              <a:rPr lang="lv-LV" sz="3200" b="1" dirty="0" smtClean="0">
                <a:sym typeface="Wingdings" pitchFamily="2" charset="2"/>
              </a:rPr>
              <a:t>Hinduisms  Indieši</a:t>
            </a:r>
          </a:p>
          <a:p>
            <a:r>
              <a:rPr lang="lv-LV" sz="3200" b="1" dirty="0" smtClean="0">
                <a:sym typeface="Wingdings" pitchFamily="2" charset="2"/>
              </a:rPr>
              <a:t>Jūdaisms  Jūdi</a:t>
            </a:r>
          </a:p>
          <a:p>
            <a:r>
              <a:rPr lang="lv-LV" sz="3200" b="1" dirty="0" smtClean="0">
                <a:sym typeface="Wingdings" pitchFamily="2" charset="2"/>
              </a:rPr>
              <a:t>Islāms  Arābi</a:t>
            </a:r>
          </a:p>
        </p:txBody>
      </p:sp>
      <p:pic>
        <p:nvPicPr>
          <p:cNvPr id="44034" name="Picture 2" descr="The Lord's Prayer as Jesus' kingdom vision – Seeking the kingdom"/>
          <p:cNvPicPr>
            <a:picLocks noChangeAspect="1" noChangeArrowheads="1"/>
          </p:cNvPicPr>
          <p:nvPr/>
        </p:nvPicPr>
        <p:blipFill>
          <a:blip r:embed="rId5" cstate="print"/>
          <a:srcRect/>
          <a:stretch>
            <a:fillRect/>
          </a:stretch>
        </p:blipFill>
        <p:spPr bwMode="auto">
          <a:xfrm>
            <a:off x="4283968" y="3611004"/>
            <a:ext cx="4320480" cy="3392165"/>
          </a:xfrm>
          <a:prstGeom prst="ellipse">
            <a:avLst/>
          </a:prstGeom>
          <a:ln>
            <a:noFill/>
          </a:ln>
          <a:effectLst>
            <a:softEdge rad="112500"/>
          </a:effectLst>
        </p:spPr>
      </p:pic>
      <p:sp>
        <p:nvSpPr>
          <p:cNvPr id="14" name="Rectangle 13"/>
          <p:cNvSpPr/>
          <p:nvPr/>
        </p:nvSpPr>
        <p:spPr>
          <a:xfrm>
            <a:off x="4572000" y="2492896"/>
            <a:ext cx="4572000" cy="1569660"/>
          </a:xfrm>
          <a:prstGeom prst="rect">
            <a:avLst/>
          </a:prstGeom>
        </p:spPr>
        <p:txBody>
          <a:bodyPr>
            <a:spAutoFit/>
          </a:bodyPr>
          <a:lstStyle/>
          <a:p>
            <a:pPr algn="r"/>
            <a:r>
              <a:rPr lang="lv-LV" sz="2400" dirty="0" smtClean="0"/>
              <a:t>Jēzus: “</a:t>
            </a:r>
            <a:r>
              <a:rPr lang="lv-LV" sz="2400" i="1" dirty="0" smtClean="0"/>
              <a:t>Tāpēc ejiet un dariet par mācekļiem visas tautas, tās kristīdami... un mācīdami </a:t>
            </a:r>
            <a:r>
              <a:rPr lang="lv-LV" sz="2400" dirty="0" smtClean="0"/>
              <a:t>...” (Mt.28:19-20)</a:t>
            </a:r>
            <a:endParaRPr lang="lv-LV" sz="24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9"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 calcmode="lin" valueType="num">
                                      <p:cBhvr additive="base">
                                        <p:cTn id="2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anim calcmode="lin" valueType="num">
                                      <p:cBhvr additive="base">
                                        <p:cTn id="3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2000"/>
                                        <p:tgtEl>
                                          <p:spTgt spid="14"/>
                                        </p:tgtEl>
                                      </p:cBhvr>
                                    </p:animEffect>
                                  </p:childTnLst>
                                </p:cTn>
                              </p:par>
                              <p:par>
                                <p:cTn id="36" presetID="10" presetClass="entr" presetSubtype="0" fill="hold" nodeType="withEffect">
                                  <p:stCondLst>
                                    <p:cond delay="0"/>
                                  </p:stCondLst>
                                  <p:childTnLst>
                                    <p:set>
                                      <p:cBhvr>
                                        <p:cTn id="37" dur="1" fill="hold">
                                          <p:stCondLst>
                                            <p:cond delay="0"/>
                                          </p:stCondLst>
                                        </p:cTn>
                                        <p:tgtEl>
                                          <p:spTgt spid="44034"/>
                                        </p:tgtEl>
                                        <p:attrNameLst>
                                          <p:attrName>style.visibility</p:attrName>
                                        </p:attrNameLst>
                                      </p:cBhvr>
                                      <p:to>
                                        <p:strVal val="visible"/>
                                      </p:to>
                                    </p:set>
                                    <p:animEffect transition="in" filter="fade">
                                      <p:cBhvr>
                                        <p:cTn id="38" dur="2000"/>
                                        <p:tgtEl>
                                          <p:spTgt spid="44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1"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Kas ir šie austrumu gudrie?</a:t>
            </a: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6</a:t>
            </a:fld>
            <a:endParaRPr lang="lv-LV" smtClean="0"/>
          </a:p>
        </p:txBody>
      </p:sp>
      <p:sp>
        <p:nvSpPr>
          <p:cNvPr id="4100" name="Rectangle 7"/>
          <p:cNvSpPr>
            <a:spLocks noChangeArrowheads="1"/>
          </p:cNvSpPr>
          <p:nvPr/>
        </p:nvSpPr>
        <p:spPr bwMode="auto">
          <a:xfrm>
            <a:off x="35496" y="3284984"/>
            <a:ext cx="2808312" cy="830997"/>
          </a:xfrm>
          <a:prstGeom prst="rect">
            <a:avLst/>
          </a:prstGeom>
          <a:noFill/>
          <a:ln w="9525">
            <a:noFill/>
            <a:miter lim="800000"/>
            <a:headEnd/>
            <a:tailEnd/>
          </a:ln>
        </p:spPr>
        <p:txBody>
          <a:bodyPr wrap="square">
            <a:spAutoFit/>
          </a:bodyPr>
          <a:lstStyle/>
          <a:p>
            <a:pPr algn="ctr"/>
            <a:r>
              <a:rPr lang="lv-LV" sz="2400" b="1" dirty="0" smtClean="0"/>
              <a:t>Bijušie</a:t>
            </a:r>
            <a:r>
              <a:rPr lang="lv-LV" sz="2400" dirty="0" smtClean="0"/>
              <a:t> </a:t>
            </a:r>
            <a:r>
              <a:rPr lang="lv-LV" sz="2400" b="1" dirty="0" smtClean="0"/>
              <a:t>austrumu reliģiju pārstāvji </a:t>
            </a:r>
            <a:endParaRPr lang="lv-LV" sz="2400" b="1" dirty="0"/>
          </a:p>
        </p:txBody>
      </p:sp>
      <p:pic>
        <p:nvPicPr>
          <p:cNvPr id="24580" name="Picture 4" descr="Stream of Consciousness: Are the stars out tonight? | The nativity story,  Three wise men, Wise man costume"/>
          <p:cNvPicPr>
            <a:picLocks noChangeAspect="1" noChangeArrowheads="1"/>
          </p:cNvPicPr>
          <p:nvPr/>
        </p:nvPicPr>
        <p:blipFill>
          <a:blip r:embed="rId2" cstate="print"/>
          <a:srcRect b="19318"/>
          <a:stretch>
            <a:fillRect/>
          </a:stretch>
        </p:blipFill>
        <p:spPr bwMode="auto">
          <a:xfrm>
            <a:off x="1403648" y="692696"/>
            <a:ext cx="5532107" cy="2592288"/>
          </a:xfrm>
          <a:prstGeom prst="rect">
            <a:avLst/>
          </a:prstGeom>
          <a:ln>
            <a:noFill/>
          </a:ln>
          <a:effectLst>
            <a:softEdge rad="112500"/>
          </a:effectLst>
        </p:spPr>
      </p:pic>
      <p:pic>
        <p:nvPicPr>
          <p:cNvPr id="24582" name="Picture 6" descr="AN ANTITHESIS OF RELIGION – Science by Elvince Ager"/>
          <p:cNvPicPr>
            <a:picLocks noChangeAspect="1" noChangeArrowheads="1"/>
          </p:cNvPicPr>
          <p:nvPr/>
        </p:nvPicPr>
        <p:blipFill>
          <a:blip r:embed="rId3" cstate="print"/>
          <a:srcRect/>
          <a:stretch>
            <a:fillRect/>
          </a:stretch>
        </p:blipFill>
        <p:spPr bwMode="auto">
          <a:xfrm>
            <a:off x="35496" y="4077072"/>
            <a:ext cx="2857500" cy="2780928"/>
          </a:xfrm>
          <a:prstGeom prst="ellipse">
            <a:avLst/>
          </a:prstGeom>
          <a:ln>
            <a:noFill/>
          </a:ln>
          <a:effectLst>
            <a:softEdge rad="112500"/>
          </a:effectLst>
        </p:spPr>
      </p:pic>
      <p:sp>
        <p:nvSpPr>
          <p:cNvPr id="11" name="Rectangle 7"/>
          <p:cNvSpPr>
            <a:spLocks noChangeArrowheads="1"/>
          </p:cNvSpPr>
          <p:nvPr/>
        </p:nvSpPr>
        <p:spPr bwMode="auto">
          <a:xfrm>
            <a:off x="3059832" y="3284984"/>
            <a:ext cx="2808312" cy="830997"/>
          </a:xfrm>
          <a:prstGeom prst="rect">
            <a:avLst/>
          </a:prstGeom>
          <a:noFill/>
          <a:ln w="9525">
            <a:noFill/>
            <a:miter lim="800000"/>
            <a:headEnd/>
            <a:tailEnd/>
          </a:ln>
        </p:spPr>
        <p:txBody>
          <a:bodyPr wrap="square">
            <a:spAutoFit/>
          </a:bodyPr>
          <a:lstStyle/>
          <a:p>
            <a:pPr algn="ctr"/>
            <a:r>
              <a:rPr lang="lv-LV" sz="2400" b="1" dirty="0" smtClean="0"/>
              <a:t>Zinātnieki</a:t>
            </a:r>
          </a:p>
          <a:p>
            <a:pPr algn="ctr"/>
            <a:r>
              <a:rPr lang="lv-LV" sz="2400" b="1" dirty="0" smtClean="0"/>
              <a:t>Astronomi</a:t>
            </a:r>
            <a:endParaRPr lang="lv-LV" sz="2400" b="1" dirty="0"/>
          </a:p>
        </p:txBody>
      </p:sp>
      <p:pic>
        <p:nvPicPr>
          <p:cNvPr id="24584" name="Picture 8" descr="10 Top Astronomers from the Ancient World -"/>
          <p:cNvPicPr>
            <a:picLocks noChangeAspect="1" noChangeArrowheads="1"/>
          </p:cNvPicPr>
          <p:nvPr/>
        </p:nvPicPr>
        <p:blipFill>
          <a:blip r:embed="rId4" cstate="print"/>
          <a:srcRect l="28160"/>
          <a:stretch>
            <a:fillRect/>
          </a:stretch>
        </p:blipFill>
        <p:spPr bwMode="auto">
          <a:xfrm>
            <a:off x="2915817" y="4082297"/>
            <a:ext cx="3024336" cy="2731079"/>
          </a:xfrm>
          <a:prstGeom prst="rect">
            <a:avLst/>
          </a:prstGeom>
          <a:ln>
            <a:noFill/>
          </a:ln>
          <a:effectLst>
            <a:softEdge rad="112500"/>
          </a:effectLst>
        </p:spPr>
      </p:pic>
      <p:sp>
        <p:nvSpPr>
          <p:cNvPr id="13" name="Rectangle 7"/>
          <p:cNvSpPr>
            <a:spLocks noChangeArrowheads="1"/>
          </p:cNvSpPr>
          <p:nvPr/>
        </p:nvSpPr>
        <p:spPr bwMode="auto">
          <a:xfrm>
            <a:off x="6335688" y="3645024"/>
            <a:ext cx="2808312" cy="461665"/>
          </a:xfrm>
          <a:prstGeom prst="rect">
            <a:avLst/>
          </a:prstGeom>
          <a:noFill/>
          <a:ln w="9525">
            <a:noFill/>
            <a:miter lim="800000"/>
            <a:headEnd/>
            <a:tailEnd/>
          </a:ln>
        </p:spPr>
        <p:txBody>
          <a:bodyPr wrap="square">
            <a:spAutoFit/>
          </a:bodyPr>
          <a:lstStyle/>
          <a:p>
            <a:pPr algn="ctr"/>
            <a:r>
              <a:rPr lang="lv-LV" sz="2400" b="1" dirty="0" smtClean="0"/>
              <a:t>Pagānu kristieši</a:t>
            </a:r>
            <a:endParaRPr lang="lv-LV" sz="2400" b="1" dirty="0"/>
          </a:p>
        </p:txBody>
      </p:sp>
      <p:pic>
        <p:nvPicPr>
          <p:cNvPr id="24588" name="Picture 12" descr="World&amp;#39;s most committed Christians live in Africa, Latin America, U.S. | Pew  Research Center"/>
          <p:cNvPicPr>
            <a:picLocks noChangeAspect="1" noChangeArrowheads="1"/>
          </p:cNvPicPr>
          <p:nvPr/>
        </p:nvPicPr>
        <p:blipFill>
          <a:blip r:embed="rId5" cstate="print"/>
          <a:srcRect/>
          <a:stretch>
            <a:fillRect/>
          </a:stretch>
        </p:blipFill>
        <p:spPr bwMode="auto">
          <a:xfrm>
            <a:off x="6228184" y="4293096"/>
            <a:ext cx="2915816" cy="22322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580"/>
                                        </p:tgtEl>
                                        <p:attrNameLst>
                                          <p:attrName>style.visibility</p:attrName>
                                        </p:attrNameLst>
                                      </p:cBhvr>
                                      <p:to>
                                        <p:strVal val="visible"/>
                                      </p:to>
                                    </p:set>
                                    <p:animEffect transition="in" filter="fade">
                                      <p:cBhvr>
                                        <p:cTn id="11" dur="2000"/>
                                        <p:tgtEl>
                                          <p:spTgt spid="24580"/>
                                        </p:tgtEl>
                                      </p:cBhvr>
                                    </p:animEffect>
                                  </p:childTnLst>
                                </p:cTn>
                              </p:par>
                            </p:childTnLst>
                          </p:cTn>
                        </p:par>
                        <p:par>
                          <p:cTn id="12" fill="hold">
                            <p:stCondLst>
                              <p:cond delay="2000"/>
                            </p:stCondLst>
                            <p:childTnLst>
                              <p:par>
                                <p:cTn id="13" presetID="2" presetClass="entr" presetSubtype="8" fill="hold" grpId="0" nodeType="afterEffect">
                                  <p:stCondLst>
                                    <p:cond delay="0"/>
                                  </p:stCondLst>
                                  <p:childTnLst>
                                    <p:set>
                                      <p:cBhvr>
                                        <p:cTn id="14" dur="1" fill="hold">
                                          <p:stCondLst>
                                            <p:cond delay="0"/>
                                          </p:stCondLst>
                                        </p:cTn>
                                        <p:tgtEl>
                                          <p:spTgt spid="4100"/>
                                        </p:tgtEl>
                                        <p:attrNameLst>
                                          <p:attrName>style.visibility</p:attrName>
                                        </p:attrNameLst>
                                      </p:cBhvr>
                                      <p:to>
                                        <p:strVal val="visible"/>
                                      </p:to>
                                    </p:set>
                                    <p:anim calcmode="lin" valueType="num">
                                      <p:cBhvr additive="base">
                                        <p:cTn id="15" dur="500" fill="hold"/>
                                        <p:tgtEl>
                                          <p:spTgt spid="4100"/>
                                        </p:tgtEl>
                                        <p:attrNameLst>
                                          <p:attrName>ppt_x</p:attrName>
                                        </p:attrNameLst>
                                      </p:cBhvr>
                                      <p:tavLst>
                                        <p:tav tm="0">
                                          <p:val>
                                            <p:strVal val="0-#ppt_w/2"/>
                                          </p:val>
                                        </p:tav>
                                        <p:tav tm="100000">
                                          <p:val>
                                            <p:strVal val="#ppt_x"/>
                                          </p:val>
                                        </p:tav>
                                      </p:tavLst>
                                    </p:anim>
                                    <p:anim calcmode="lin" valueType="num">
                                      <p:cBhvr additive="base">
                                        <p:cTn id="16" dur="500" fill="hold"/>
                                        <p:tgtEl>
                                          <p:spTgt spid="4100"/>
                                        </p:tgtEl>
                                        <p:attrNameLst>
                                          <p:attrName>ppt_y</p:attrName>
                                        </p:attrNameLst>
                                      </p:cBhvr>
                                      <p:tavLst>
                                        <p:tav tm="0">
                                          <p:val>
                                            <p:strVal val="#ppt_y"/>
                                          </p:val>
                                        </p:tav>
                                        <p:tav tm="100000">
                                          <p:val>
                                            <p:strVal val="#ppt_y"/>
                                          </p:val>
                                        </p:tav>
                                      </p:tavLst>
                                    </p:anim>
                                  </p:childTnLst>
                                </p:cTn>
                              </p:par>
                              <p:par>
                                <p:cTn id="17" presetID="8" presetClass="entr" presetSubtype="32" fill="hold" nodeType="withEffect">
                                  <p:stCondLst>
                                    <p:cond delay="0"/>
                                  </p:stCondLst>
                                  <p:childTnLst>
                                    <p:set>
                                      <p:cBhvr>
                                        <p:cTn id="18" dur="1" fill="hold">
                                          <p:stCondLst>
                                            <p:cond delay="0"/>
                                          </p:stCondLst>
                                        </p:cTn>
                                        <p:tgtEl>
                                          <p:spTgt spid="24582"/>
                                        </p:tgtEl>
                                        <p:attrNameLst>
                                          <p:attrName>style.visibility</p:attrName>
                                        </p:attrNameLst>
                                      </p:cBhvr>
                                      <p:to>
                                        <p:strVal val="visible"/>
                                      </p:to>
                                    </p:set>
                                    <p:animEffect transition="in" filter="diamond(out)">
                                      <p:cBhvr>
                                        <p:cTn id="19" dur="2000"/>
                                        <p:tgtEl>
                                          <p:spTgt spid="2458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par>
                                <p:cTn id="26" presetID="8" presetClass="entr" presetSubtype="16" fill="hold" nodeType="withEffect">
                                  <p:stCondLst>
                                    <p:cond delay="0"/>
                                  </p:stCondLst>
                                  <p:childTnLst>
                                    <p:set>
                                      <p:cBhvr>
                                        <p:cTn id="27" dur="1" fill="hold">
                                          <p:stCondLst>
                                            <p:cond delay="0"/>
                                          </p:stCondLst>
                                        </p:cTn>
                                        <p:tgtEl>
                                          <p:spTgt spid="24584"/>
                                        </p:tgtEl>
                                        <p:attrNameLst>
                                          <p:attrName>style.visibility</p:attrName>
                                        </p:attrNameLst>
                                      </p:cBhvr>
                                      <p:to>
                                        <p:strVal val="visible"/>
                                      </p:to>
                                    </p:set>
                                    <p:animEffect transition="in" filter="diamond(in)">
                                      <p:cBhvr>
                                        <p:cTn id="28" dur="2000"/>
                                        <p:tgtEl>
                                          <p:spTgt spid="24584"/>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1+#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par>
                                <p:cTn id="35" presetID="8" presetClass="entr" presetSubtype="16" fill="hold" nodeType="withEffect">
                                  <p:stCondLst>
                                    <p:cond delay="0"/>
                                  </p:stCondLst>
                                  <p:childTnLst>
                                    <p:set>
                                      <p:cBhvr>
                                        <p:cTn id="36" dur="1" fill="hold">
                                          <p:stCondLst>
                                            <p:cond delay="0"/>
                                          </p:stCondLst>
                                        </p:cTn>
                                        <p:tgtEl>
                                          <p:spTgt spid="24588"/>
                                        </p:tgtEl>
                                        <p:attrNameLst>
                                          <p:attrName>style.visibility</p:attrName>
                                        </p:attrNameLst>
                                      </p:cBhvr>
                                      <p:to>
                                        <p:strVal val="visible"/>
                                      </p:to>
                                    </p:set>
                                    <p:animEffect transition="in" filter="diamond(in)">
                                      <p:cBhvr>
                                        <p:cTn id="37" dur="2000"/>
                                        <p:tgtEl>
                                          <p:spTgt spid="245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4100" grpId="0"/>
      <p:bldP spid="11"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Ticīgie austrumu vīri</a:t>
            </a: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7</a:t>
            </a:fld>
            <a:endParaRPr lang="lv-LV" smtClean="0"/>
          </a:p>
        </p:txBody>
      </p:sp>
      <p:pic>
        <p:nvPicPr>
          <p:cNvPr id="25602" name="Picture 2" descr="How many wise men were there, and were they really kings? – Adventist Record"/>
          <p:cNvPicPr>
            <a:picLocks noChangeAspect="1" noChangeArrowheads="1"/>
          </p:cNvPicPr>
          <p:nvPr/>
        </p:nvPicPr>
        <p:blipFill>
          <a:blip r:embed="rId2" cstate="print"/>
          <a:srcRect/>
          <a:stretch>
            <a:fillRect/>
          </a:stretch>
        </p:blipFill>
        <p:spPr bwMode="auto">
          <a:xfrm>
            <a:off x="107504" y="1700808"/>
            <a:ext cx="8930702" cy="5023520"/>
          </a:xfrm>
          <a:prstGeom prst="rect">
            <a:avLst/>
          </a:prstGeom>
          <a:ln>
            <a:noFill/>
          </a:ln>
          <a:effectLst>
            <a:softEdge rad="112500"/>
          </a:effectLst>
        </p:spPr>
      </p:pic>
      <p:sp>
        <p:nvSpPr>
          <p:cNvPr id="7" name="Rectangle 3"/>
          <p:cNvSpPr txBox="1">
            <a:spLocks noChangeArrowheads="1"/>
          </p:cNvSpPr>
          <p:nvPr/>
        </p:nvSpPr>
        <p:spPr bwMode="auto">
          <a:xfrm>
            <a:off x="-323850" y="704106"/>
            <a:ext cx="9467850" cy="1428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1" fontAlgn="base" latinLnBrk="0" hangingPunct="1">
              <a:lnSpc>
                <a:spcPct val="100000"/>
              </a:lnSpc>
              <a:spcBef>
                <a:spcPct val="20000"/>
              </a:spcBef>
              <a:spcAft>
                <a:spcPct val="0"/>
              </a:spcAft>
              <a:buClrTx/>
              <a:buSzTx/>
              <a:buFontTx/>
              <a:buNone/>
              <a:tabLst/>
              <a:defRPr/>
            </a:pPr>
            <a:r>
              <a:rPr kumimoji="0" lang="lv-LV" sz="2600" b="0" i="1" u="none" strike="noStrike" kern="0" cap="none" spc="0" normalizeH="0" baseline="0" noProof="0" dirty="0" smtClean="0">
                <a:ln>
                  <a:noFill/>
                </a:ln>
                <a:solidFill>
                  <a:schemeClr val="tx1"/>
                </a:solidFill>
                <a:effectLst/>
                <a:uLnTx/>
                <a:uFillTx/>
                <a:latin typeface="+mn-lt"/>
                <a:ea typeface="+mn-ea"/>
                <a:cs typeface="+mn-cs"/>
              </a:rPr>
              <a:t>    2 "Kur ir jaunpiedzimušais Jūdu ķēniņš? Jo mēs Viņa zvaigzni redzējām austrumu zemē un atnācām Viņu pielūgt."</a:t>
            </a:r>
            <a:endParaRPr kumimoji="0" lang="lv-LV" sz="32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Rounded Rectangle 5"/>
          <p:cNvSpPr/>
          <p:nvPr/>
        </p:nvSpPr>
        <p:spPr>
          <a:xfrm>
            <a:off x="755576" y="6048672"/>
            <a:ext cx="7776864" cy="6206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Vai citām reliģijām ir svarīgs Jēzus?</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5602"/>
                                        </p:tgtEl>
                                        <p:attrNameLst>
                                          <p:attrName>style.visibility</p:attrName>
                                        </p:attrNameLst>
                                      </p:cBhvr>
                                      <p:to>
                                        <p:strVal val="visible"/>
                                      </p:to>
                                    </p:set>
                                    <p:animEffect transition="in" filter="fade">
                                      <p:cBhvr>
                                        <p:cTn id="17" dur="2000"/>
                                        <p:tgtEl>
                                          <p:spTgt spid="25602"/>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7" grpId="0" build="p"/>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260648"/>
            <a:ext cx="9144000" cy="692150"/>
          </a:xfrm>
        </p:spPr>
        <p:txBody>
          <a:bodyPr/>
          <a:lstStyle/>
          <a:p>
            <a:pPr eaLnBrk="1" hangingPunct="1"/>
            <a:r>
              <a:rPr lang="lv-LV" b="1" dirty="0" smtClean="0">
                <a:solidFill>
                  <a:schemeClr val="tx1"/>
                </a:solidFill>
              </a:rPr>
              <a:t>No kurienes austrumu vīriem ticība uz Kristu?</a:t>
            </a: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8</a:t>
            </a:fld>
            <a:endParaRPr lang="lv-LV" smtClean="0"/>
          </a:p>
        </p:txBody>
      </p:sp>
      <p:sp>
        <p:nvSpPr>
          <p:cNvPr id="6" name="Rectangle 5"/>
          <p:cNvSpPr>
            <a:spLocks noChangeArrowheads="1"/>
          </p:cNvSpPr>
          <p:nvPr/>
        </p:nvSpPr>
        <p:spPr bwMode="auto">
          <a:xfrm>
            <a:off x="0" y="1268760"/>
            <a:ext cx="9144000" cy="1046440"/>
          </a:xfrm>
          <a:prstGeom prst="rect">
            <a:avLst/>
          </a:prstGeom>
          <a:noFill/>
          <a:ln w="9525">
            <a:noFill/>
            <a:miter lim="800000"/>
            <a:headEnd/>
            <a:tailEnd/>
          </a:ln>
        </p:spPr>
        <p:txBody>
          <a:bodyPr wrap="square">
            <a:spAutoFit/>
          </a:bodyPr>
          <a:lstStyle/>
          <a:p>
            <a:pPr>
              <a:buFont typeface="Arial" pitchFamily="34" charset="0"/>
              <a:buChar char="•"/>
            </a:pPr>
            <a:r>
              <a:rPr lang="lv-LV" sz="2600" b="1" dirty="0" smtClean="0"/>
              <a:t>Atbilde</a:t>
            </a:r>
            <a:r>
              <a:rPr lang="lv-LV" sz="2600" dirty="0" smtClean="0"/>
              <a:t> slēpjas </a:t>
            </a:r>
            <a:r>
              <a:rPr lang="lv-LV" sz="2600" b="1" dirty="0" smtClean="0"/>
              <a:t>oriģinālajā valodā</a:t>
            </a:r>
            <a:r>
              <a:rPr lang="lv-LV" sz="2600" dirty="0" smtClean="0"/>
              <a:t>, kurā sarakstīta </a:t>
            </a:r>
            <a:r>
              <a:rPr lang="lv-LV" sz="2600" b="1" dirty="0" smtClean="0"/>
              <a:t>Bībele</a:t>
            </a:r>
            <a:r>
              <a:rPr lang="lv-LV" sz="2600" dirty="0" smtClean="0"/>
              <a:t>.</a:t>
            </a:r>
          </a:p>
          <a:p>
            <a:pPr>
              <a:buFont typeface="Arial" pitchFamily="34" charset="0"/>
              <a:buChar char="•"/>
            </a:pPr>
            <a:r>
              <a:rPr lang="lv-LV" sz="2600" dirty="0" smtClean="0"/>
              <a:t>Sengrieķu valodā šie vīri tiek saukti “</a:t>
            </a:r>
            <a:r>
              <a:rPr lang="lv-LV" sz="3600" b="1" dirty="0" smtClean="0"/>
              <a:t>Magi</a:t>
            </a:r>
            <a:r>
              <a:rPr lang="lv-LV" sz="2600" dirty="0" smtClean="0"/>
              <a:t>”</a:t>
            </a:r>
            <a:r>
              <a:rPr lang="lv-LV" sz="2600" b="1" dirty="0"/>
              <a:t>  </a:t>
            </a:r>
          </a:p>
        </p:txBody>
      </p:sp>
      <p:sp>
        <p:nvSpPr>
          <p:cNvPr id="8" name="Rectangle 7"/>
          <p:cNvSpPr>
            <a:spLocks noChangeArrowheads="1"/>
          </p:cNvSpPr>
          <p:nvPr/>
        </p:nvSpPr>
        <p:spPr bwMode="auto">
          <a:xfrm>
            <a:off x="35496" y="2823319"/>
            <a:ext cx="2808312" cy="523220"/>
          </a:xfrm>
          <a:prstGeom prst="rect">
            <a:avLst/>
          </a:prstGeom>
          <a:noFill/>
          <a:ln w="9525">
            <a:noFill/>
            <a:miter lim="800000"/>
            <a:headEnd/>
            <a:tailEnd/>
          </a:ln>
        </p:spPr>
        <p:txBody>
          <a:bodyPr wrap="square">
            <a:spAutoFit/>
          </a:bodyPr>
          <a:lstStyle/>
          <a:p>
            <a:pPr algn="ctr"/>
            <a:r>
              <a:rPr lang="lv-LV" sz="2800" b="1" dirty="0" smtClean="0"/>
              <a:t>Nav</a:t>
            </a:r>
            <a:r>
              <a:rPr lang="lv-LV" sz="2800" dirty="0" smtClean="0"/>
              <a:t> </a:t>
            </a:r>
            <a:r>
              <a:rPr lang="lv-LV" sz="2800" b="1" dirty="0" smtClean="0"/>
              <a:t>burvji</a:t>
            </a:r>
            <a:endParaRPr lang="lv-LV" sz="2800" b="1" dirty="0"/>
          </a:p>
        </p:txBody>
      </p:sp>
      <p:sp>
        <p:nvSpPr>
          <p:cNvPr id="9" name="Rectangle 7"/>
          <p:cNvSpPr>
            <a:spLocks noChangeArrowheads="1"/>
          </p:cNvSpPr>
          <p:nvPr/>
        </p:nvSpPr>
        <p:spPr bwMode="auto">
          <a:xfrm>
            <a:off x="2987824" y="2420888"/>
            <a:ext cx="2808312" cy="954107"/>
          </a:xfrm>
          <a:prstGeom prst="rect">
            <a:avLst/>
          </a:prstGeom>
          <a:noFill/>
          <a:ln w="9525">
            <a:noFill/>
            <a:miter lim="800000"/>
            <a:headEnd/>
            <a:tailEnd/>
          </a:ln>
        </p:spPr>
        <p:txBody>
          <a:bodyPr wrap="square">
            <a:spAutoFit/>
          </a:bodyPr>
          <a:lstStyle/>
          <a:p>
            <a:pPr algn="ctr"/>
            <a:r>
              <a:rPr lang="lv-LV" sz="2800" b="1" dirty="0" smtClean="0"/>
              <a:t>Gudrie, Izglītotie</a:t>
            </a:r>
          </a:p>
        </p:txBody>
      </p:sp>
      <p:sp>
        <p:nvSpPr>
          <p:cNvPr id="10" name="Rectangle 7"/>
          <p:cNvSpPr>
            <a:spLocks noChangeArrowheads="1"/>
          </p:cNvSpPr>
          <p:nvPr/>
        </p:nvSpPr>
        <p:spPr bwMode="auto">
          <a:xfrm>
            <a:off x="6084168" y="2332037"/>
            <a:ext cx="2736304" cy="1384995"/>
          </a:xfrm>
          <a:prstGeom prst="rect">
            <a:avLst/>
          </a:prstGeom>
          <a:noFill/>
          <a:ln w="9525">
            <a:noFill/>
            <a:miter lim="800000"/>
            <a:headEnd/>
            <a:tailEnd/>
          </a:ln>
        </p:spPr>
        <p:txBody>
          <a:bodyPr wrap="square">
            <a:spAutoFit/>
          </a:bodyPr>
          <a:lstStyle/>
          <a:p>
            <a:pPr algn="ctr"/>
            <a:r>
              <a:rPr lang="lv-LV" sz="2800" b="1" dirty="0" smtClean="0"/>
              <a:t>Pravietis Daniels bija virs-Mags</a:t>
            </a:r>
            <a:endParaRPr lang="lv-LV" sz="2800" b="1" dirty="0"/>
          </a:p>
        </p:txBody>
      </p:sp>
      <p:pic>
        <p:nvPicPr>
          <p:cNvPr id="28674" name="Picture 2" descr="No Magic Formula - PrepMaven"/>
          <p:cNvPicPr>
            <a:picLocks noChangeAspect="1" noChangeArrowheads="1"/>
          </p:cNvPicPr>
          <p:nvPr/>
        </p:nvPicPr>
        <p:blipFill>
          <a:blip r:embed="rId2" cstate="print"/>
          <a:srcRect/>
          <a:stretch>
            <a:fillRect/>
          </a:stretch>
        </p:blipFill>
        <p:spPr bwMode="auto">
          <a:xfrm>
            <a:off x="-1" y="3645024"/>
            <a:ext cx="3197155" cy="2664296"/>
          </a:xfrm>
          <a:prstGeom prst="rect">
            <a:avLst/>
          </a:prstGeom>
          <a:noFill/>
        </p:spPr>
      </p:pic>
      <p:pic>
        <p:nvPicPr>
          <p:cNvPr id="28676" name="Picture 4" descr="Silhouette Education Person Persons - Graduate Silhouette Clipart - Free  Transparent PNG Clipart Images Download"/>
          <p:cNvPicPr>
            <a:picLocks noChangeAspect="1" noChangeArrowheads="1"/>
          </p:cNvPicPr>
          <p:nvPr/>
        </p:nvPicPr>
        <p:blipFill>
          <a:blip r:embed="rId3" cstate="print"/>
          <a:srcRect l="24300" r="22601"/>
          <a:stretch>
            <a:fillRect/>
          </a:stretch>
        </p:blipFill>
        <p:spPr bwMode="auto">
          <a:xfrm>
            <a:off x="3059832" y="3225899"/>
            <a:ext cx="2731939" cy="3632101"/>
          </a:xfrm>
          <a:prstGeom prst="ellipse">
            <a:avLst/>
          </a:prstGeom>
          <a:ln>
            <a:noFill/>
          </a:ln>
          <a:effectLst>
            <a:softEdge rad="112500"/>
          </a:effectLst>
        </p:spPr>
      </p:pic>
      <p:pic>
        <p:nvPicPr>
          <p:cNvPr id="28678" name="Picture 6" descr="Daniel and the lion&amp;#39;s den"/>
          <p:cNvPicPr>
            <a:picLocks noChangeAspect="1" noChangeArrowheads="1"/>
          </p:cNvPicPr>
          <p:nvPr/>
        </p:nvPicPr>
        <p:blipFill>
          <a:blip r:embed="rId4" cstate="print"/>
          <a:srcRect l="5815" r="10444"/>
          <a:stretch>
            <a:fillRect/>
          </a:stretch>
        </p:blipFill>
        <p:spPr bwMode="auto">
          <a:xfrm>
            <a:off x="5582192" y="3717032"/>
            <a:ext cx="3561808" cy="3140968"/>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0-#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28674"/>
                                        </p:tgtEl>
                                        <p:attrNameLst>
                                          <p:attrName>style.visibility</p:attrName>
                                        </p:attrNameLst>
                                      </p:cBhvr>
                                      <p:to>
                                        <p:strVal val="visible"/>
                                      </p:to>
                                    </p:set>
                                    <p:animEffect transition="in" filter="fade">
                                      <p:cBhvr>
                                        <p:cTn id="26" dur="2000"/>
                                        <p:tgtEl>
                                          <p:spTgt spid="28674"/>
                                        </p:tgtEl>
                                      </p:cBhvr>
                                    </p:animEffect>
                                  </p:childTnLst>
                                </p:cTn>
                              </p:par>
                            </p:childTnLst>
                          </p:cTn>
                        </p:par>
                        <p:par>
                          <p:cTn id="27" fill="hold">
                            <p:stCondLst>
                              <p:cond delay="3500"/>
                            </p:stCondLst>
                            <p:childTnLst>
                              <p:par>
                                <p:cTn id="28" presetID="2" presetClass="entr" presetSubtype="4"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par>
                                <p:cTn id="32" presetID="10" presetClass="entr" presetSubtype="0" fill="hold" nodeType="withEffect">
                                  <p:stCondLst>
                                    <p:cond delay="0"/>
                                  </p:stCondLst>
                                  <p:childTnLst>
                                    <p:set>
                                      <p:cBhvr>
                                        <p:cTn id="33" dur="1" fill="hold">
                                          <p:stCondLst>
                                            <p:cond delay="0"/>
                                          </p:stCondLst>
                                        </p:cTn>
                                        <p:tgtEl>
                                          <p:spTgt spid="28676"/>
                                        </p:tgtEl>
                                        <p:attrNameLst>
                                          <p:attrName>style.visibility</p:attrName>
                                        </p:attrNameLst>
                                      </p:cBhvr>
                                      <p:to>
                                        <p:strVal val="visible"/>
                                      </p:to>
                                    </p:set>
                                    <p:animEffect transition="in" filter="fade">
                                      <p:cBhvr>
                                        <p:cTn id="34" dur="2000"/>
                                        <p:tgtEl>
                                          <p:spTgt spid="28676"/>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par>
                                <p:cTn id="41" presetID="10" presetClass="entr" presetSubtype="0" fill="hold" nodeType="withEffect">
                                  <p:stCondLst>
                                    <p:cond delay="0"/>
                                  </p:stCondLst>
                                  <p:childTnLst>
                                    <p:set>
                                      <p:cBhvr>
                                        <p:cTn id="42" dur="1" fill="hold">
                                          <p:stCondLst>
                                            <p:cond delay="0"/>
                                          </p:stCondLst>
                                        </p:cTn>
                                        <p:tgtEl>
                                          <p:spTgt spid="28678"/>
                                        </p:tgtEl>
                                        <p:attrNameLst>
                                          <p:attrName>style.visibility</p:attrName>
                                        </p:attrNameLst>
                                      </p:cBhvr>
                                      <p:to>
                                        <p:strVal val="visible"/>
                                      </p:to>
                                    </p:set>
                                    <p:animEffect transition="in" filter="fade">
                                      <p:cBhvr>
                                        <p:cTn id="43" dur="2000"/>
                                        <p:tgtEl>
                                          <p:spTgt spid="286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idx="4294967295"/>
          </p:nvPr>
        </p:nvSpPr>
        <p:spPr>
          <a:xfrm>
            <a:off x="0" y="-27384"/>
            <a:ext cx="9144000" cy="836612"/>
          </a:xfrm>
        </p:spPr>
        <p:txBody>
          <a:bodyPr/>
          <a:lstStyle/>
          <a:p>
            <a:pPr eaLnBrk="1" hangingPunct="1"/>
            <a:r>
              <a:rPr lang="lv-LV" b="1" dirty="0" smtClean="0">
                <a:solidFill>
                  <a:schemeClr val="tx1"/>
                </a:solidFill>
              </a:rPr>
              <a:t>Zvaigznes dienas stāsts</a:t>
            </a:r>
          </a:p>
        </p:txBody>
      </p:sp>
      <p:sp>
        <p:nvSpPr>
          <p:cNvPr id="2051"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sp>
        <p:nvSpPr>
          <p:cNvPr id="2053"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37C352CC-84C2-4E21-B78A-3593F24AE6F5}" type="slidenum">
              <a:rPr lang="lv-LV" sz="1400"/>
              <a:pPr algn="r"/>
              <a:t>9</a:t>
            </a:fld>
            <a:endParaRPr lang="lv-LV" sz="1400"/>
          </a:p>
        </p:txBody>
      </p:sp>
      <p:pic>
        <p:nvPicPr>
          <p:cNvPr id="10242" name="Picture 2" descr="Kas ir Zvaigznes diena: fakti un ticējumi par 6. janvāri - LifeHacks.lv"/>
          <p:cNvPicPr>
            <a:picLocks noChangeAspect="1" noChangeArrowheads="1"/>
          </p:cNvPicPr>
          <p:nvPr/>
        </p:nvPicPr>
        <p:blipFill>
          <a:blip r:embed="rId2" cstate="print"/>
          <a:srcRect/>
          <a:stretch>
            <a:fillRect/>
          </a:stretch>
        </p:blipFill>
        <p:spPr bwMode="auto">
          <a:xfrm>
            <a:off x="0" y="764704"/>
            <a:ext cx="9144000" cy="6093297"/>
          </a:xfrm>
          <a:prstGeom prst="rect">
            <a:avLst/>
          </a:prstGeom>
          <a:noFill/>
        </p:spPr>
      </p:pic>
      <p:sp>
        <p:nvSpPr>
          <p:cNvPr id="9" name="Rounded Rectangle 8"/>
          <p:cNvSpPr/>
          <p:nvPr/>
        </p:nvSpPr>
        <p:spPr>
          <a:xfrm>
            <a:off x="1043608" y="908720"/>
            <a:ext cx="6624736"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Nav stāsts par reliģiju dialogu</a:t>
            </a:r>
            <a:endParaRPr lang="en-US" sz="3600" dirty="0"/>
          </a:p>
        </p:txBody>
      </p:sp>
      <p:pic>
        <p:nvPicPr>
          <p:cNvPr id="10" name="Picture 8"/>
          <p:cNvPicPr>
            <a:picLocks noChangeAspect="1" noChangeArrowheads="1"/>
          </p:cNvPicPr>
          <p:nvPr/>
        </p:nvPicPr>
        <p:blipFill>
          <a:blip r:embed="rId3" cstate="print"/>
          <a:srcRect/>
          <a:stretch>
            <a:fillRect/>
          </a:stretch>
        </p:blipFill>
        <p:spPr bwMode="auto">
          <a:xfrm>
            <a:off x="0" y="476672"/>
            <a:ext cx="1485116" cy="1512168"/>
          </a:xfrm>
          <a:prstGeom prst="ellipse">
            <a:avLst/>
          </a:prstGeom>
          <a:ln>
            <a:noFill/>
          </a:ln>
          <a:effectLst>
            <a:softEdge rad="112500"/>
          </a:effectLst>
        </p:spPr>
      </p:pic>
      <p:sp>
        <p:nvSpPr>
          <p:cNvPr id="12" name="Rounded Rectangle 11"/>
          <p:cNvSpPr/>
          <p:nvPr/>
        </p:nvSpPr>
        <p:spPr>
          <a:xfrm>
            <a:off x="1115616" y="1988840"/>
            <a:ext cx="583264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Pamudinājums </a:t>
            </a:r>
            <a:r>
              <a:rPr lang="lv-LV" sz="3600" dirty="0" smtClean="0"/>
              <a:t>visu reliģiju cilvēkiem </a:t>
            </a:r>
            <a:r>
              <a:rPr lang="lv-LV" sz="3600" dirty="0" smtClean="0"/>
              <a:t>nākt pie Kristus</a:t>
            </a:r>
            <a:endParaRPr lang="en-US" sz="3600" dirty="0"/>
          </a:p>
        </p:txBody>
      </p:sp>
      <p:pic>
        <p:nvPicPr>
          <p:cNvPr id="11" name="Picture 7"/>
          <p:cNvPicPr>
            <a:picLocks noChangeAspect="1" noChangeArrowheads="1"/>
          </p:cNvPicPr>
          <p:nvPr/>
        </p:nvPicPr>
        <p:blipFill>
          <a:blip r:embed="rId4" cstate="print"/>
          <a:srcRect l="2990" t="2807" b="7355"/>
          <a:stretch>
            <a:fillRect/>
          </a:stretch>
        </p:blipFill>
        <p:spPr bwMode="auto">
          <a:xfrm>
            <a:off x="0" y="1844824"/>
            <a:ext cx="1387076" cy="1368152"/>
          </a:xfrm>
          <a:prstGeom prst="ellipse">
            <a:avLst/>
          </a:prstGeom>
          <a:ln>
            <a:noFill/>
          </a:ln>
          <a:effectLst>
            <a:softEdge rad="112500"/>
          </a:effectLst>
        </p:spPr>
      </p:pic>
      <p:pic>
        <p:nvPicPr>
          <p:cNvPr id="13" name="Picture 6" descr="Daniel and the lion&amp;#39;s den"/>
          <p:cNvPicPr>
            <a:picLocks noChangeAspect="1" noChangeArrowheads="1"/>
          </p:cNvPicPr>
          <p:nvPr/>
        </p:nvPicPr>
        <p:blipFill>
          <a:blip r:embed="rId5" cstate="print"/>
          <a:srcRect l="5815" r="10444"/>
          <a:stretch>
            <a:fillRect/>
          </a:stretch>
        </p:blipFill>
        <p:spPr bwMode="auto">
          <a:xfrm>
            <a:off x="6228184" y="4286699"/>
            <a:ext cx="2915815" cy="2571301"/>
          </a:xfrm>
          <a:prstGeom prst="ellipse">
            <a:avLst/>
          </a:prstGeom>
          <a:ln>
            <a:noFill/>
          </a:ln>
          <a:effectLst>
            <a:softEdge rad="112500"/>
          </a:effectLst>
        </p:spPr>
      </p:pic>
      <p:sp>
        <p:nvSpPr>
          <p:cNvPr id="14" name="Rounded Rectangle 13"/>
          <p:cNvSpPr/>
          <p:nvPr/>
        </p:nvSpPr>
        <p:spPr>
          <a:xfrm>
            <a:off x="1907704" y="5589240"/>
            <a:ext cx="4680520"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Daniels magiem bija sludinājis par Kristu</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42"/>
                                        </p:tgtEl>
                                        <p:attrNameLst>
                                          <p:attrName>style.visibility</p:attrName>
                                        </p:attrNameLst>
                                      </p:cBhvr>
                                      <p:to>
                                        <p:strVal val="visible"/>
                                      </p:to>
                                    </p:set>
                                    <p:animEffect transition="in" filter="fade">
                                      <p:cBhvr>
                                        <p:cTn id="12" dur="2000"/>
                                        <p:tgtEl>
                                          <p:spTgt spid="1024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000"/>
                                        <p:tgtEl>
                                          <p:spTgt spid="12"/>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2000"/>
                                        <p:tgtEl>
                                          <p:spTgt spid="11"/>
                                        </p:tgtEl>
                                      </p:cBhvr>
                                    </p:animEffect>
                                  </p:childTnLst>
                                </p:cTn>
                              </p:par>
                            </p:childTnLst>
                          </p:cTn>
                        </p:par>
                        <p:par>
                          <p:cTn id="27" fill="hold">
                            <p:stCondLst>
                              <p:cond delay="6500"/>
                            </p:stCondLst>
                            <p:childTnLst>
                              <p:par>
                                <p:cTn id="28" presetID="10" presetClass="entr" presetSubtype="0"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2000"/>
                                        <p:tgtEl>
                                          <p:spTgt spid="14"/>
                                        </p:tgtEl>
                                      </p:cBhvr>
                                    </p:animEffect>
                                  </p:childTnLst>
                                </p:cTn>
                              </p:par>
                              <p:par>
                                <p:cTn id="31" presetID="10" presetClass="entr" presetSubtype="0"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9" grpId="0" animBg="1"/>
      <p:bldP spid="12" grpId="0" animBg="1"/>
      <p:bldP spid="14"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5526</TotalTime>
  <Words>713</Words>
  <Application>Microsoft Office PowerPoint</Application>
  <PresentationFormat>On-screen Show (4:3)</PresentationFormat>
  <Paragraphs>122</Paragraphs>
  <Slides>20</Slides>
  <Notes>7</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Default Design</vt:lpstr>
      <vt:lpstr>Mt.2:1-3,10-12 Zvaigznes diena</vt:lpstr>
      <vt:lpstr>Mt.2:1-3,10-12 Zvaigznes diena</vt:lpstr>
      <vt:lpstr>Ievads</vt:lpstr>
      <vt:lpstr>Ko atklāj mums šis notikums?</vt:lpstr>
      <vt:lpstr>Jēzus visai  pasaulei</vt:lpstr>
      <vt:lpstr>Kas ir šie austrumu gudrie?</vt:lpstr>
      <vt:lpstr>Ticīgie austrumu vīri</vt:lpstr>
      <vt:lpstr>No kurienes austrumu vīriem ticība uz Kristu?</vt:lpstr>
      <vt:lpstr>Zvaigznes dienas stāsts</vt:lpstr>
      <vt:lpstr>Sāras liecība</vt:lpstr>
      <vt:lpstr>Jēzus pie mums</vt:lpstr>
      <vt:lpstr>Jēzus = mīlestība</vt:lpstr>
      <vt:lpstr>Jēzus = mīlestība</vt:lpstr>
      <vt:lpstr>Jēzus = glābējs</vt:lpstr>
      <vt:lpstr>Jēzus un reliģijas</vt:lpstr>
      <vt:lpstr>Tikai viens ceļš uz debesīm</vt:lpstr>
      <vt:lpstr>Kristieši visā pasaulē</vt:lpstr>
      <vt:lpstr>3 Dāvanas Ķēniņam</vt:lpstr>
      <vt:lpstr>Pasaules pestītājs ir piedzimis!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Sprediķi R.Otomers</dc:title>
  <dc:creator>RobertsO</dc:creator>
  <cp:lastModifiedBy>Rob</cp:lastModifiedBy>
  <cp:revision>93</cp:revision>
  <dcterms:created xsi:type="dcterms:W3CDTF">2010-10-07T14:46:11Z</dcterms:created>
  <dcterms:modified xsi:type="dcterms:W3CDTF">2024-01-06T16:37:39Z</dcterms:modified>
</cp:coreProperties>
</file>