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2" r:id="rId2"/>
    <p:sldId id="281" r:id="rId3"/>
    <p:sldId id="291" r:id="rId4"/>
    <p:sldId id="294" r:id="rId5"/>
    <p:sldId id="261" r:id="rId6"/>
    <p:sldId id="292" r:id="rId7"/>
    <p:sldId id="283" r:id="rId8"/>
    <p:sldId id="284" r:id="rId9"/>
    <p:sldId id="285" r:id="rId10"/>
    <p:sldId id="293" r:id="rId11"/>
    <p:sldId id="287" r:id="rId12"/>
    <p:sldId id="288" r:id="rId13"/>
    <p:sldId id="289" r:id="rId14"/>
    <p:sldId id="290" r:id="rId15"/>
    <p:sldId id="279" r:id="rId16"/>
    <p:sldId id="272" r:id="rId17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Rom.12:9-21 </a:t>
            </a:r>
            <a:r>
              <a:rPr lang="lv-LV" sz="3600" b="1" dirty="0" smtClean="0"/>
              <a:t>Kristīga Mīlestība darbībā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22</a:t>
            </a:r>
            <a:r>
              <a:rPr lang="lv-LV" sz="2000" dirty="0" smtClean="0"/>
              <a:t>.mai.2022.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9218" name="Picture 2" descr="Holiness: The fullness of the Christian life – My Chu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3000"/>
            <a:ext cx="85725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15</a:t>
            </a:r>
            <a:r>
              <a:rPr lang="lv-LV" sz="2800" i="1" dirty="0" smtClean="0"/>
              <a:t> Priecājieties līdz ar priecīgajiem, raudiet ar tiem, kas raud!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Pasaulē viss ir otrādāk</a:t>
            </a:r>
            <a:r>
              <a:rPr lang="lv-LV" sz="2800" dirty="0" smtClean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Priecājas par tiem, kas raud; raud par tiem, kam iet labi</a:t>
            </a:r>
          </a:p>
          <a:p>
            <a:pPr>
              <a:buFontTx/>
              <a:buChar char="•"/>
            </a:pPr>
            <a:r>
              <a:rPr lang="lv-LV" sz="2800" i="1" dirty="0" smtClean="0"/>
              <a:t>Bet tā lai nav jūsu starpā </a:t>
            </a:r>
            <a:r>
              <a:rPr lang="lv-LV" sz="2800" dirty="0" smtClean="0"/>
              <a:t>(Mk.10:43)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mums rūp</a:t>
            </a:r>
            <a:r>
              <a:rPr lang="lv-LV" sz="2800" dirty="0" smtClean="0"/>
              <a:t>, kas </a:t>
            </a:r>
            <a:r>
              <a:rPr lang="lv-LV" sz="2800" b="1" dirty="0" smtClean="0"/>
              <a:t>notiek ar citiem</a:t>
            </a:r>
            <a:r>
              <a:rPr lang="lv-LV" sz="2800" dirty="0" smtClean="0"/>
              <a:t>? Vai mums </a:t>
            </a:r>
            <a:r>
              <a:rPr lang="lv-LV" sz="2800" b="1" dirty="0" smtClean="0"/>
              <a:t>rūp tikai tas, kas notiek ar mani un manu ģimeni</a:t>
            </a:r>
            <a:r>
              <a:rPr lang="lv-LV" sz="2800" dirty="0" smtClean="0"/>
              <a:t>? Ja tā, tad ar ko gan </a:t>
            </a:r>
            <a:r>
              <a:rPr lang="lv-LV" sz="2800" b="1" dirty="0" smtClean="0"/>
              <a:t>kristieši atšķiras no pasaules</a:t>
            </a:r>
            <a:r>
              <a:rPr lang="lv-LV" sz="2800" dirty="0" smtClean="0"/>
              <a:t>? Arī </a:t>
            </a:r>
            <a:r>
              <a:rPr lang="lv-LV" sz="2800" b="1" dirty="0" smtClean="0"/>
              <a:t>noziedznieki</a:t>
            </a:r>
            <a:r>
              <a:rPr lang="lv-LV" sz="2800" dirty="0" smtClean="0"/>
              <a:t> mīl </a:t>
            </a:r>
            <a:r>
              <a:rPr lang="lv-LV" sz="2800" b="1" dirty="0" smtClean="0"/>
              <a:t>savu ģimeni</a:t>
            </a:r>
            <a:r>
              <a:rPr lang="lv-LV" sz="2800" dirty="0" smtClean="0"/>
              <a:t>, bet citus </a:t>
            </a:r>
            <a:r>
              <a:rPr lang="lv-LV" sz="2800" b="1" dirty="0" smtClean="0"/>
              <a:t>izmanto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29698" name="Picture 2" descr="Taking Care of People with TBI: Tool Could Help Caregiv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8001056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16</a:t>
            </a:r>
            <a:r>
              <a:rPr lang="lv-LV" sz="2800" i="1" dirty="0" smtClean="0"/>
              <a:t> Izturieties vienādi cits pret citu, nedzenieties pēc augsta goda, bet saejieties ar zemajiem; neesiet pašgudri!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4387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izturies</a:t>
            </a:r>
            <a:r>
              <a:rPr lang="lv-LV" sz="2800" dirty="0" smtClean="0"/>
              <a:t> </a:t>
            </a:r>
            <a:r>
              <a:rPr lang="lv-LV" sz="2800" b="1" dirty="0" smtClean="0"/>
              <a:t>vienādi</a:t>
            </a:r>
            <a:r>
              <a:rPr lang="lv-LV" sz="2800" dirty="0" smtClean="0"/>
              <a:t> pret visiem?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nešķiro</a:t>
            </a:r>
            <a:r>
              <a:rPr lang="lv-LV" sz="2800" dirty="0" smtClean="0"/>
              <a:t> citus pēc amata, izskata, statusa?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noliecies</a:t>
            </a:r>
            <a:r>
              <a:rPr lang="lv-LV" sz="2800" dirty="0" smtClean="0"/>
              <a:t> pie tiem, kas </a:t>
            </a:r>
            <a:r>
              <a:rPr lang="lv-LV" sz="2800" b="1" dirty="0" smtClean="0"/>
              <a:t>šķiet zemāk esam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Kādas </a:t>
            </a:r>
            <a:r>
              <a:rPr lang="lv-LV" sz="2800" b="1" dirty="0" smtClean="0"/>
              <a:t>sekas</a:t>
            </a:r>
            <a:r>
              <a:rPr lang="lv-LV" sz="2800" dirty="0" smtClean="0"/>
              <a:t> ir </a:t>
            </a:r>
            <a:r>
              <a:rPr lang="lv-LV" sz="2800" b="1" dirty="0" smtClean="0"/>
              <a:t>augstprātībai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6146" name="Picture 2" descr="Take Care of the Little Things And The Big Things Will Take Care Of  Themselves - Lolly Daskal | Leadersh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496"/>
            <a:ext cx="8191500" cy="391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17</a:t>
            </a:r>
            <a:r>
              <a:rPr lang="lv-LV" sz="2800" i="1" dirty="0" smtClean="0"/>
              <a:t> Neatmaksājiet ļaunu ar ļaunu, bet pūlieties darīt labu visu cilvēku priekšā. </a:t>
            </a:r>
            <a:r>
              <a:rPr lang="lv-LV" sz="2800" i="1" baseline="30000" dirty="0" smtClean="0"/>
              <a:t>18</a:t>
            </a:r>
            <a:r>
              <a:rPr lang="lv-LV" sz="2800" i="1" dirty="0" smtClean="0"/>
              <a:t> Cik iespējams, no savas puses turiet mieru ar visiem cilvēkiem.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2869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Atmaksa</a:t>
            </a:r>
            <a:r>
              <a:rPr lang="lv-LV" sz="2800" dirty="0" smtClean="0"/>
              <a:t>, </a:t>
            </a:r>
            <a:r>
              <a:rPr lang="lv-LV" sz="2800" b="1" dirty="0" smtClean="0"/>
              <a:t>Atriebība</a:t>
            </a:r>
            <a:r>
              <a:rPr lang="lv-LV" sz="2800" dirty="0" smtClean="0"/>
              <a:t> ir daudzu </a:t>
            </a:r>
            <a:r>
              <a:rPr lang="lv-LV" sz="2800" b="1" dirty="0" smtClean="0"/>
              <a:t>filmu vadmotīvs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māca</a:t>
            </a:r>
            <a:r>
              <a:rPr lang="lv-LV" sz="2800" dirty="0" smtClean="0"/>
              <a:t> ko </a:t>
            </a:r>
            <a:r>
              <a:rPr lang="lv-LV" sz="2800" b="1" dirty="0" smtClean="0"/>
              <a:t>pretēju</a:t>
            </a:r>
            <a:r>
              <a:rPr lang="lv-LV" sz="2800" dirty="0" smtClean="0"/>
              <a:t>: </a:t>
            </a:r>
            <a:r>
              <a:rPr lang="lv-LV" sz="2800" i="1" dirty="0" smtClean="0"/>
              <a:t>mīlēt savus ienaidniekus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Jēzus vēlme bija visus ienaidniekus darīt par </a:t>
            </a:r>
            <a:r>
              <a:rPr lang="lv-LV" sz="2800" b="1" dirty="0" smtClean="0"/>
              <a:t>draugiem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Kā to izdarīt: </a:t>
            </a:r>
            <a:r>
              <a:rPr lang="lv-LV" sz="2800" b="1" dirty="0" smtClean="0"/>
              <a:t>darot labu </a:t>
            </a:r>
            <a:r>
              <a:rPr lang="lv-LV" sz="2800" dirty="0" smtClean="0"/>
              <a:t>un </a:t>
            </a:r>
            <a:r>
              <a:rPr lang="lv-LV" sz="2800" b="1" dirty="0" smtClean="0"/>
              <a:t>turot mieru </a:t>
            </a:r>
            <a:r>
              <a:rPr lang="lv-LV" sz="2800" dirty="0" smtClean="0"/>
              <a:t>ar </a:t>
            </a:r>
            <a:r>
              <a:rPr lang="lv-LV" sz="2800" b="1" dirty="0" smtClean="0"/>
              <a:t>visiem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6146" name="Picture 2" descr="Payback (1999) - IMDb"/>
          <p:cNvPicPr>
            <a:picLocks noChangeAspect="1" noChangeArrowheads="1"/>
          </p:cNvPicPr>
          <p:nvPr/>
        </p:nvPicPr>
        <p:blipFill>
          <a:blip r:embed="rId2" cstate="print"/>
          <a:srcRect t="10676" b="11921"/>
          <a:stretch>
            <a:fillRect/>
          </a:stretch>
        </p:blipFill>
        <p:spPr bwMode="auto">
          <a:xfrm>
            <a:off x="408081" y="3071810"/>
            <a:ext cx="8211205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19</a:t>
            </a:r>
            <a:r>
              <a:rPr lang="lv-LV" sz="2800" i="1" dirty="0" smtClean="0"/>
              <a:t> Mīļotie, neatriebieties paši, bet ļaujiet nākt Dieva dusmībai, kā ir rakstīts: man pieder atriebšana, es atmaksāšu, – saka Kungs.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0467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Atstājiet atriebību Tā Kunga dusmām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i="1" dirty="0" smtClean="0"/>
              <a:t>Dievam pieder atriebšana </a:t>
            </a:r>
            <a:r>
              <a:rPr lang="lv-LV" sz="2800" dirty="0" smtClean="0"/>
              <a:t>(</a:t>
            </a:r>
            <a:r>
              <a:rPr lang="en-US" sz="2800" dirty="0" smtClean="0"/>
              <a:t>5. Moz. 32:35</a:t>
            </a:r>
            <a:r>
              <a:rPr lang="lv-LV" sz="2800" dirty="0" smtClean="0"/>
              <a:t>)</a:t>
            </a:r>
          </a:p>
          <a:p>
            <a:pPr>
              <a:buFontTx/>
              <a:buChar char="•"/>
            </a:pPr>
            <a:r>
              <a:rPr lang="lv-LV" sz="2800" dirty="0" smtClean="0"/>
              <a:t>Mums </a:t>
            </a:r>
            <a:r>
              <a:rPr lang="lv-LV" sz="2800" b="1" dirty="0" smtClean="0"/>
              <a:t>liekas</a:t>
            </a:r>
            <a:r>
              <a:rPr lang="lv-LV" sz="2800" dirty="0" smtClean="0"/>
              <a:t>, ka </a:t>
            </a:r>
            <a:r>
              <a:rPr lang="lv-LV" sz="2800" b="1" dirty="0" smtClean="0"/>
              <a:t>Dievs nevienu nesoda</a:t>
            </a:r>
            <a:r>
              <a:rPr lang="lv-LV" sz="2800" dirty="0" smtClean="0"/>
              <a:t>, bet redz </a:t>
            </a:r>
            <a:r>
              <a:rPr lang="lv-LV" sz="2800" b="1" dirty="0" smtClean="0"/>
              <a:t>Bībele saka</a:t>
            </a:r>
            <a:r>
              <a:rPr lang="lv-LV" sz="2800" dirty="0" smtClean="0"/>
              <a:t>, ka </a:t>
            </a:r>
            <a:r>
              <a:rPr lang="lv-LV" sz="2800" b="1" dirty="0" smtClean="0"/>
              <a:t>soda gan</a:t>
            </a:r>
            <a:r>
              <a:rPr lang="lv-LV" sz="2800" dirty="0" smtClean="0"/>
              <a:t>. Tā ir viena no </a:t>
            </a:r>
            <a:r>
              <a:rPr lang="lv-LV" sz="2800" b="1" dirty="0" smtClean="0"/>
              <a:t>mūsu laika problēmām</a:t>
            </a:r>
            <a:r>
              <a:rPr lang="lv-LV" sz="2800" dirty="0" smtClean="0"/>
              <a:t>, ka esam padarījuši Dievu par </a:t>
            </a:r>
            <a:r>
              <a:rPr lang="lv-LV" sz="2800" b="1" dirty="0" smtClean="0"/>
              <a:t>lāga večuku debesīs</a:t>
            </a:r>
            <a:r>
              <a:rPr lang="lv-LV" sz="2800" dirty="0" smtClean="0"/>
              <a:t>, bet </a:t>
            </a:r>
            <a:r>
              <a:rPr lang="lv-LV" sz="2800" b="1" dirty="0" smtClean="0"/>
              <a:t>Dievs vēljoprojām </a:t>
            </a:r>
            <a:r>
              <a:rPr lang="lv-LV" sz="2800" dirty="0" smtClean="0"/>
              <a:t>ir </a:t>
            </a:r>
            <a:r>
              <a:rPr lang="lv-LV" sz="2800" b="1" dirty="0" smtClean="0"/>
              <a:t>visuspēcīgs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4098" name="Picture 2" descr="Does God Still Love You? – blog – 180 Minist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714752"/>
            <a:ext cx="697707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20</a:t>
            </a:r>
            <a:r>
              <a:rPr lang="lv-LV" sz="2800" i="1" dirty="0" smtClean="0"/>
              <a:t> Bet, ja tavs ienaidnieks izsalcis, paēdini viņu un, ja izslāpis, dod viņam dzert; tā darīdams, tu sakrāsi kvēlošas ogles uz viņa galvas. </a:t>
            </a:r>
            <a:r>
              <a:rPr lang="lv-LV" sz="2800" i="1" baseline="30000" dirty="0" smtClean="0"/>
              <a:t>21</a:t>
            </a:r>
            <a:r>
              <a:rPr lang="lv-LV" sz="2800" i="1" dirty="0" smtClean="0"/>
              <a:t> Neļauj ļaunumam sevi uzvarēt, bet uzvari ļaunu ar labu!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85926"/>
            <a:ext cx="93583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Atriebībai nekad nav gala</a:t>
            </a:r>
            <a:r>
              <a:rPr lang="lv-LV" sz="2800" dirty="0" smtClean="0"/>
              <a:t>!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Vienīgais, kā var </a:t>
            </a:r>
            <a:r>
              <a:rPr lang="lv-LV" sz="2800" b="1" dirty="0" smtClean="0"/>
              <a:t>apturēt atriebības apli</a:t>
            </a:r>
            <a:r>
              <a:rPr lang="lv-LV" sz="2800" dirty="0" smtClean="0"/>
              <a:t>, ir </a:t>
            </a:r>
            <a:r>
              <a:rPr lang="lv-LV" sz="2800" b="1" dirty="0" smtClean="0"/>
              <a:t>ienaidnieku</a:t>
            </a:r>
            <a:r>
              <a:rPr lang="lv-LV" sz="2800" dirty="0" smtClean="0"/>
              <a:t> </a:t>
            </a:r>
            <a:r>
              <a:rPr lang="lv-LV" sz="2800" b="1" dirty="0" smtClean="0"/>
              <a:t>paēdināt</a:t>
            </a:r>
            <a:r>
              <a:rPr lang="lv-LV" sz="2800" dirty="0" smtClean="0"/>
              <a:t> un </a:t>
            </a:r>
            <a:r>
              <a:rPr lang="lv-LV" sz="2800" b="1" dirty="0" smtClean="0"/>
              <a:t>padzirdīt</a:t>
            </a:r>
            <a:r>
              <a:rPr lang="lv-LV" sz="2800" dirty="0" smtClean="0"/>
              <a:t>, tas viņu </a:t>
            </a:r>
            <a:r>
              <a:rPr lang="lv-LV" sz="2800" b="1" dirty="0" smtClean="0"/>
              <a:t>izsitīs ārā no līdzsvara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i="1" dirty="0" smtClean="0"/>
              <a:t>Neļauj ļaunumam sevi pārņemt, bet uzvari ļaunu ar labu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3074" name="Picture 2" descr="Love Your Enem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0254"/>
            <a:ext cx="7858148" cy="328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9"/>
            <a:ext cx="7715304" cy="401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Mēs neviens baznīcā vēl </a:t>
            </a:r>
            <a:r>
              <a:rPr lang="lv-LV" sz="2800" b="1" dirty="0" smtClean="0"/>
              <a:t>neesam pilnīgi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Mēs esam </a:t>
            </a:r>
            <a:r>
              <a:rPr lang="lv-LV" sz="2800" b="1" dirty="0" smtClean="0"/>
              <a:t>ceļā</a:t>
            </a:r>
            <a:r>
              <a:rPr lang="lv-LV" sz="2800" dirty="0" smtClean="0"/>
              <a:t> uz </a:t>
            </a:r>
            <a:r>
              <a:rPr lang="lv-LV" sz="2800" b="1" dirty="0" smtClean="0"/>
              <a:t>pilnību</a:t>
            </a:r>
            <a:r>
              <a:rPr lang="lv-LV" sz="2800" dirty="0" smtClean="0"/>
              <a:t>! Pilnībā būs tikai </a:t>
            </a:r>
            <a:r>
              <a:rPr lang="lv-LV" sz="2800" b="1" dirty="0" smtClean="0"/>
              <a:t>paradīzē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Apustuļi</a:t>
            </a:r>
            <a:r>
              <a:rPr lang="lv-LV" sz="2800" dirty="0" smtClean="0"/>
              <a:t> mums ir </a:t>
            </a:r>
            <a:r>
              <a:rPr lang="lv-LV" sz="2800" b="1" dirty="0" smtClean="0"/>
              <a:t>rakstījuši, </a:t>
            </a:r>
            <a:r>
              <a:rPr lang="lv-LV" sz="2800" dirty="0" smtClean="0"/>
              <a:t>ko nozīmē svēta dzīve.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Lūgsim Dievu</a:t>
            </a:r>
            <a:r>
              <a:rPr lang="lv-LV" sz="2800" dirty="0" smtClean="0"/>
              <a:t>, lai </a:t>
            </a:r>
            <a:r>
              <a:rPr lang="lv-LV" sz="2800" b="1" dirty="0" smtClean="0"/>
              <a:t>Dievs dara </a:t>
            </a:r>
            <a:r>
              <a:rPr lang="lv-LV" sz="2800" dirty="0" smtClean="0"/>
              <a:t>mūs </a:t>
            </a:r>
            <a:r>
              <a:rPr lang="lv-LV" sz="2800" b="1" dirty="0" smtClean="0"/>
              <a:t>svēto dzīves cienīgus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882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Rom.12:9-21 Kristīga Mīlestība darbībā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9</a:t>
            </a:r>
            <a:r>
              <a:rPr lang="lv-LV" sz="2400" dirty="0" smtClean="0"/>
              <a:t> Jūsu mīlestība lai ir neliekuļota, nīstiet ļauno, pieķerieties tam, kas labs. </a:t>
            </a:r>
            <a:r>
              <a:rPr lang="lv-LV" sz="2400" baseline="30000" dirty="0" smtClean="0"/>
              <a:t>10</a:t>
            </a:r>
            <a:r>
              <a:rPr lang="lv-LV" sz="2400" dirty="0" smtClean="0"/>
              <a:t> Brāļu savstarpējā mīlestībā esiet sirsnīgi, izrādiet cits citam vislielāko cieņu. </a:t>
            </a:r>
            <a:r>
              <a:rPr lang="lv-LV" sz="2400" baseline="30000" dirty="0" smtClean="0"/>
              <a:t>11</a:t>
            </a:r>
            <a:r>
              <a:rPr lang="lv-LV" sz="2400" dirty="0" smtClean="0"/>
              <a:t> Gara dedzībā un kalpošanā Kungam nemitējieties būt uzcītīgi, </a:t>
            </a:r>
            <a:r>
              <a:rPr lang="lv-LV" sz="2400" baseline="30000" dirty="0" smtClean="0"/>
              <a:t>12</a:t>
            </a:r>
            <a:r>
              <a:rPr lang="lv-LV" sz="2400" dirty="0" smtClean="0"/>
              <a:t> priecādamies cerībā, izturēdami ciešanās, pastāvēdami lūgšanās. </a:t>
            </a:r>
            <a:r>
              <a:rPr lang="lv-LV" sz="2400" baseline="30000" dirty="0" smtClean="0"/>
              <a:t>13</a:t>
            </a:r>
            <a:r>
              <a:rPr lang="lv-LV" sz="2400" dirty="0" smtClean="0"/>
              <a:t> Esiet izpalīdzīgi svētajiem viņu vajadzībās, tiecieties būt viesmīlīgi! </a:t>
            </a:r>
            <a:r>
              <a:rPr lang="lv-LV" sz="2400" baseline="30000" dirty="0" smtClean="0"/>
              <a:t>14</a:t>
            </a:r>
            <a:r>
              <a:rPr lang="lv-LV" sz="2400" dirty="0" smtClean="0"/>
              <a:t> Svētījiet tos, kas jūs vajā, svētījiet un nenolādiet! </a:t>
            </a:r>
            <a:r>
              <a:rPr lang="lv-LV" sz="2400" baseline="30000" dirty="0" smtClean="0"/>
              <a:t>15</a:t>
            </a:r>
            <a:r>
              <a:rPr lang="lv-LV" sz="2400" dirty="0" smtClean="0"/>
              <a:t> Priecājieties līdz ar priecīgajiem, raudiet ar tiem, kas raud! </a:t>
            </a:r>
            <a:r>
              <a:rPr lang="lv-LV" sz="2400" baseline="30000" dirty="0" smtClean="0"/>
              <a:t>16</a:t>
            </a:r>
            <a:r>
              <a:rPr lang="lv-LV" sz="2400" dirty="0" smtClean="0"/>
              <a:t> Izturieties vienādi cits pret citu, nedzenieties pēc augsta goda, bet saejieties ar zemajiem; neesiet pašgudri! </a:t>
            </a:r>
            <a:r>
              <a:rPr lang="lv-LV" sz="2400" baseline="30000" dirty="0" smtClean="0"/>
              <a:t>17</a:t>
            </a:r>
            <a:r>
              <a:rPr lang="lv-LV" sz="2400" dirty="0" smtClean="0"/>
              <a:t> Neatmaksājiet ļaunu ar ļaunu, bet pūlieties darīt labu visu cilvēku priekšā. </a:t>
            </a:r>
            <a:r>
              <a:rPr lang="lv-LV" sz="2400" baseline="30000" dirty="0" smtClean="0"/>
              <a:t>18</a:t>
            </a:r>
            <a:r>
              <a:rPr lang="lv-LV" sz="2400" dirty="0" smtClean="0"/>
              <a:t> Cik iespējams, no savas puses turiet mieru ar visiem cilvēkiem. </a:t>
            </a:r>
            <a:r>
              <a:rPr lang="lv-LV" sz="2400" baseline="30000" dirty="0" smtClean="0"/>
              <a:t>19</a:t>
            </a:r>
            <a:r>
              <a:rPr lang="lv-LV" sz="2400" dirty="0" smtClean="0"/>
              <a:t> Mīļotie, neatriebieties paši, bet ļaujiet nākt Dieva dusmībai, kā ir rakstīts: man pieder atriebšana, es atmaksāšu, – saka Kungs. </a:t>
            </a:r>
            <a:r>
              <a:rPr lang="lv-LV" sz="2400" baseline="30000" dirty="0" smtClean="0"/>
              <a:t>20</a:t>
            </a:r>
            <a:r>
              <a:rPr lang="lv-LV" sz="2400" dirty="0" smtClean="0"/>
              <a:t> Bet, ja tavs ienaidnieks izsalcis, paēdini viņu un, ja izslāpis, dod viņam dzert; tā darīdams, tu sakrāsi kvēlošas ogles uz viņa galvas. </a:t>
            </a:r>
            <a:r>
              <a:rPr lang="lv-LV" sz="2400" baseline="30000" dirty="0" smtClean="0"/>
              <a:t>21</a:t>
            </a:r>
            <a:r>
              <a:rPr lang="lv-LV" sz="2400" dirty="0" smtClean="0"/>
              <a:t> Neļauj ļaunumam sevi uzvarēt, bet uzvari ļaunu ar labu!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22.mai.2022.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14356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Kāpēc</a:t>
            </a:r>
            <a:r>
              <a:rPr lang="lv-LV" sz="2800" dirty="0" smtClean="0"/>
              <a:t> Pāvils raksta šīs lietas </a:t>
            </a:r>
            <a:r>
              <a:rPr lang="lv-LV" sz="2800" b="1" dirty="0" smtClean="0"/>
              <a:t>kristīgai draudzei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tad kristīgā </a:t>
            </a:r>
            <a:r>
              <a:rPr lang="lv-LV" sz="2800" b="1" dirty="0" smtClean="0"/>
              <a:t>draudzē</a:t>
            </a:r>
            <a:r>
              <a:rPr lang="lv-LV" sz="2800" dirty="0" smtClean="0"/>
              <a:t> visam nevadzētu būt </a:t>
            </a:r>
            <a:r>
              <a:rPr lang="lv-LV" sz="2800" b="1" dirty="0" smtClean="0"/>
              <a:t>perfekti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Bija iemesls kāpēc Pāvils rakstīja </a:t>
            </a:r>
            <a:r>
              <a:rPr lang="lv-LV" sz="2800" b="1" dirty="0" smtClean="0"/>
              <a:t>Romas draudzei</a:t>
            </a:r>
            <a:r>
              <a:rPr lang="lv-LV" sz="2800" dirty="0" smtClean="0"/>
              <a:t> un arī </a:t>
            </a:r>
            <a:r>
              <a:rPr lang="lv-LV" sz="2800" b="1" dirty="0" smtClean="0"/>
              <a:t>citām draudzēm, </a:t>
            </a:r>
            <a:r>
              <a:rPr lang="lv-LV" sz="2800" dirty="0" smtClean="0"/>
              <a:t>jo tur bija daudz </a:t>
            </a:r>
            <a:r>
              <a:rPr lang="lv-LV" sz="2800" b="1" dirty="0" smtClean="0"/>
              <a:t>problēmu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Kristīgā </a:t>
            </a:r>
            <a:r>
              <a:rPr lang="lv-LV" sz="2800" b="1" dirty="0" smtClean="0"/>
              <a:t>baznīca</a:t>
            </a:r>
            <a:r>
              <a:rPr lang="lv-LV" sz="2800" dirty="0" smtClean="0"/>
              <a:t> </a:t>
            </a:r>
            <a:r>
              <a:rPr lang="lv-LV" sz="2800" b="1" dirty="0" smtClean="0"/>
              <a:t>nav prefektu cilvēku sabiedrība</a:t>
            </a:r>
            <a:r>
              <a:rPr lang="lv-LV" sz="2800" dirty="0" smtClean="0"/>
              <a:t>, bet gan vieta, kur sanāk </a:t>
            </a:r>
            <a:r>
              <a:rPr lang="lv-LV" sz="2800" b="1" dirty="0" smtClean="0"/>
              <a:t>grēcinieki</a:t>
            </a:r>
            <a:r>
              <a:rPr lang="lv-LV" sz="2800" dirty="0" smtClean="0"/>
              <a:t>, kas ar </a:t>
            </a:r>
            <a:r>
              <a:rPr lang="lv-LV" sz="2800" b="1" dirty="0" smtClean="0"/>
              <a:t>dievpalīgu</a:t>
            </a:r>
            <a:r>
              <a:rPr lang="lv-LV" sz="2800" dirty="0" smtClean="0"/>
              <a:t> </a:t>
            </a:r>
            <a:r>
              <a:rPr lang="lv-LV" sz="2800" b="1" dirty="0" smtClean="0"/>
              <a:t>mācas dzīvot svētu dzīvi!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23554" name="Picture 2" descr="10 Basic Facts About Christian Life – #2 – Pastor Lucas P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643314"/>
            <a:ext cx="785818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Baznīca ir slimnīca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714375"/>
            <a:ext cx="721520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lv-LV" sz="2800" i="1" dirty="0">
                <a:latin typeface="Calibri" pitchFamily="34" charset="0"/>
              </a:rPr>
              <a:t>“Ne veseliem vajag ārsta, bet slimiem” (Mt.9:12)</a:t>
            </a:r>
          </a:p>
          <a:p>
            <a:pPr eaLnBrk="0" hangingPunct="0"/>
            <a:r>
              <a:rPr lang="lv-LV" sz="2800" b="1" dirty="0">
                <a:latin typeface="Calibri" pitchFamily="34" charset="0"/>
              </a:rPr>
              <a:t>Baznīca</a:t>
            </a:r>
            <a:r>
              <a:rPr lang="lv-LV" sz="2800" dirty="0">
                <a:latin typeface="Calibri" pitchFamily="34" charset="0"/>
              </a:rPr>
              <a:t> ir līdzīga </a:t>
            </a:r>
            <a:r>
              <a:rPr lang="lv-LV" sz="2800" b="1" dirty="0">
                <a:latin typeface="Calibri" pitchFamily="34" charset="0"/>
              </a:rPr>
              <a:t>slimnīcai:</a:t>
            </a:r>
            <a:endParaRPr lang="lv-LV" sz="2800" dirty="0">
              <a:latin typeface="Calibri" pitchFamily="34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latin typeface="Calibri" pitchFamily="34" charset="0"/>
              </a:rPr>
              <a:t>Baznīca </a:t>
            </a:r>
            <a:r>
              <a:rPr lang="lv-LV" sz="2800" b="1" dirty="0" smtClean="0">
                <a:latin typeface="Calibri" pitchFamily="34" charset="0"/>
              </a:rPr>
              <a:t>nav perfekto cilvēku sabiedrība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latin typeface="Calibri" pitchFamily="34" charset="0"/>
              </a:rPr>
              <a:t>Baznīcā </a:t>
            </a:r>
            <a:r>
              <a:rPr lang="lv-LV" sz="2800" dirty="0">
                <a:latin typeface="Calibri" pitchFamily="34" charset="0"/>
              </a:rPr>
              <a:t>cilvēki </a:t>
            </a:r>
            <a:r>
              <a:rPr lang="lv-LV" sz="2800" b="1" dirty="0">
                <a:latin typeface="Calibri" pitchFamily="34" charset="0"/>
              </a:rPr>
              <a:t>ārstējas no </a:t>
            </a:r>
            <a:r>
              <a:rPr lang="lv-LV" sz="2800" b="1" dirty="0" smtClean="0">
                <a:latin typeface="Calibri" pitchFamily="34" charset="0"/>
              </a:rPr>
              <a:t>grēkiem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 dirty="0" smtClean="0">
                <a:latin typeface="Calibri" pitchFamily="34" charset="0"/>
              </a:rPr>
              <a:t>Baznīcā </a:t>
            </a:r>
            <a:r>
              <a:rPr lang="lv-LV" sz="2800" dirty="0" smtClean="0">
                <a:latin typeface="Calibri" pitchFamily="34" charset="0"/>
              </a:rPr>
              <a:t>cilvēki ārstējas ne no kādām                   </a:t>
            </a:r>
            <a:r>
              <a:rPr lang="lv-LV" sz="2800" b="1" dirty="0" smtClean="0">
                <a:latin typeface="Calibri" pitchFamily="34" charset="0"/>
              </a:rPr>
              <a:t>mazām vainām </a:t>
            </a:r>
            <a:r>
              <a:rPr lang="lv-LV" sz="2800" dirty="0" smtClean="0">
                <a:latin typeface="Calibri" pitchFamily="34" charset="0"/>
              </a:rPr>
              <a:t>– kā </a:t>
            </a:r>
            <a:r>
              <a:rPr lang="lv-LV" sz="2800" b="1" dirty="0" smtClean="0">
                <a:latin typeface="Calibri" pitchFamily="34" charset="0"/>
              </a:rPr>
              <a:t>iesnas</a:t>
            </a:r>
            <a:r>
              <a:rPr lang="lv-LV" sz="2800" dirty="0" smtClean="0">
                <a:latin typeface="Calibri" pitchFamily="34" charset="0"/>
              </a:rPr>
              <a:t>, bet baznīcā                       viņi ārstējas no </a:t>
            </a:r>
            <a:r>
              <a:rPr lang="lv-LV" sz="2800" b="1" dirty="0" smtClean="0">
                <a:latin typeface="Calibri" pitchFamily="34" charset="0"/>
              </a:rPr>
              <a:t>nāvīgām</a:t>
            </a:r>
            <a:r>
              <a:rPr lang="lv-LV" sz="2800" dirty="0" smtClean="0">
                <a:latin typeface="Calibri" pitchFamily="34" charset="0"/>
              </a:rPr>
              <a:t> </a:t>
            </a:r>
            <a:r>
              <a:rPr lang="lv-LV" sz="2800" b="1" dirty="0" smtClean="0">
                <a:latin typeface="Calibri" pitchFamily="34" charset="0"/>
              </a:rPr>
              <a:t>slimībām</a:t>
            </a:r>
            <a:r>
              <a:rPr lang="lv-LV" sz="28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142984"/>
            <a:ext cx="3000364" cy="1971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61" y="3857628"/>
            <a:ext cx="6038875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6" name="AutoShape 2" descr="St. Peter's Church, Riga - Wikipedia"/>
          <p:cNvSpPr>
            <a:spLocks noChangeAspect="1" noChangeArrowheads="1"/>
          </p:cNvSpPr>
          <p:nvPr/>
        </p:nvSpPr>
        <p:spPr bwMode="auto">
          <a:xfrm>
            <a:off x="155575" y="-998538"/>
            <a:ext cx="1381125" cy="2085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214686"/>
            <a:ext cx="2500298" cy="3643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9</a:t>
            </a:r>
            <a:r>
              <a:rPr lang="lv-LV" sz="2800" i="1" dirty="0" smtClean="0"/>
              <a:t> Jūsu mīlestība lai ir neliekuļota, nīstiet ļauno, pieķerieties tam, kas labs.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lv-LV" sz="2800" dirty="0" smtClean="0"/>
              <a:t>Kāda ir </a:t>
            </a:r>
            <a:r>
              <a:rPr lang="lv-LV" sz="2800" b="1" dirty="0" smtClean="0"/>
              <a:t>liekuļota mīlestība</a:t>
            </a:r>
            <a:r>
              <a:rPr lang="lv-LV" sz="2800" dirty="0" smtClean="0"/>
              <a:t>? – Dari vienu, domā citu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 smtClean="0"/>
              <a:t>Grēkot nav cilvēkam jāmāca</a:t>
            </a:r>
            <a:r>
              <a:rPr lang="lv-LV" sz="2800" dirty="0" smtClean="0"/>
              <a:t>, viņš to dara </a:t>
            </a:r>
            <a:r>
              <a:rPr lang="lv-LV" sz="2800" b="1" dirty="0" smtClean="0"/>
              <a:t>dabiski</a:t>
            </a:r>
            <a:r>
              <a:rPr lang="lv-LV" sz="2800" dirty="0" smtClean="0"/>
              <a:t>, bet </a:t>
            </a:r>
            <a:r>
              <a:rPr lang="lv-LV" sz="2800" b="1" dirty="0" smtClean="0"/>
              <a:t>otru mīlēt </a:t>
            </a:r>
            <a:r>
              <a:rPr lang="lv-LV" sz="2800" dirty="0" smtClean="0"/>
              <a:t>ir </a:t>
            </a:r>
            <a:r>
              <a:rPr lang="lv-LV" sz="2800" b="1" dirty="0" smtClean="0"/>
              <a:t>jāmācās</a:t>
            </a:r>
            <a:r>
              <a:rPr lang="lv-LV" sz="2800" dirty="0" smtClean="0"/>
              <a:t>.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 smtClean="0"/>
              <a:t>Jēzus mīl grēcinieku</a:t>
            </a:r>
            <a:r>
              <a:rPr lang="lv-LV" sz="2800" dirty="0" smtClean="0"/>
              <a:t>, bet </a:t>
            </a:r>
            <a:r>
              <a:rPr lang="lv-LV" sz="2800" b="1" dirty="0" smtClean="0"/>
              <a:t>ienīst grēku</a:t>
            </a:r>
            <a:r>
              <a:rPr lang="lv-LV" sz="2800" dirty="0" smtClean="0"/>
              <a:t>!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dirty="0" smtClean="0"/>
              <a:t>Kā tas bija?: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0" name="Picture 2" descr="Brotherly Love | Psychology To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143248"/>
            <a:ext cx="4500594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3143248"/>
            <a:ext cx="46434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 smtClean="0"/>
              <a:t>Pieņemšana</a:t>
            </a:r>
            <a:r>
              <a:rPr lang="lv-LV" sz="2800" dirty="0" smtClean="0"/>
              <a:t>, kas </a:t>
            </a:r>
            <a:r>
              <a:rPr lang="lv-LV" sz="2800" b="1" dirty="0" smtClean="0"/>
              <a:t>uzņem</a:t>
            </a:r>
            <a:r>
              <a:rPr lang="lv-LV" sz="2800" dirty="0" smtClean="0"/>
              <a:t> katru, </a:t>
            </a:r>
            <a:r>
              <a:rPr lang="lv-LV" sz="2800" b="1" dirty="0" smtClean="0"/>
              <a:t>kāds viņš ir. – kur lai viņš citur iet?</a:t>
            </a:r>
            <a:endParaRPr lang="lv-LV" sz="2800" dirty="0" smtClean="0"/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 smtClean="0"/>
              <a:t>Kalpošana pazemībā</a:t>
            </a:r>
            <a:r>
              <a:rPr lang="lv-LV" sz="2800" dirty="0" smtClean="0"/>
              <a:t> uz </a:t>
            </a:r>
            <a:r>
              <a:rPr lang="lv-LV" sz="2800" b="1" dirty="0" smtClean="0"/>
              <a:t>pārmaiņām.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 smtClean="0"/>
              <a:t>Piedošana</a:t>
            </a:r>
            <a:r>
              <a:rPr lang="lv-LV" sz="2800" dirty="0" smtClean="0"/>
              <a:t>, kad </a:t>
            </a:r>
            <a:r>
              <a:rPr lang="lv-LV" sz="2800" b="1" dirty="0" smtClean="0"/>
              <a:t>neizdodas</a:t>
            </a:r>
            <a:r>
              <a:rPr lang="lv-LV" sz="2800" dirty="0" smtClean="0"/>
              <a:t> uzreiz viss </a:t>
            </a:r>
            <a:r>
              <a:rPr lang="lv-LV" sz="2800" b="1" dirty="0" smtClean="0"/>
              <a:t>perfekti.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s it time for business to banish the handshake for good? - Business Ins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3714752"/>
            <a:ext cx="8072494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10</a:t>
            </a:r>
            <a:r>
              <a:rPr lang="lv-LV" sz="2800" i="1" dirty="0" smtClean="0"/>
              <a:t> Brāļu savstarpējā mīlestībā esiet sirsnīgi, izrādiet cits citam vislielāko cieņu.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izrādam</a:t>
            </a:r>
            <a:r>
              <a:rPr lang="lv-LV" sz="2800" dirty="0" smtClean="0"/>
              <a:t> viens otram </a:t>
            </a:r>
            <a:r>
              <a:rPr lang="lv-LV" sz="2800" b="1" dirty="0" smtClean="0"/>
              <a:t>vislielāko cieņu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Draudze</a:t>
            </a:r>
            <a:r>
              <a:rPr lang="lv-LV" sz="2800" dirty="0" smtClean="0"/>
              <a:t> ir kā </a:t>
            </a:r>
            <a:r>
              <a:rPr lang="lv-LV" sz="2800" b="1" dirty="0" smtClean="0"/>
              <a:t>liela garīga ģimene</a:t>
            </a:r>
            <a:r>
              <a:rPr lang="lv-LV" sz="2800" dirty="0" smtClean="0"/>
              <a:t>, kur nav dažādas </a:t>
            </a:r>
            <a:r>
              <a:rPr lang="lv-LV" sz="2800" b="1" dirty="0" smtClean="0"/>
              <a:t>ierakuma puses</a:t>
            </a:r>
            <a:r>
              <a:rPr lang="lv-LV" sz="2800" dirty="0" smtClean="0"/>
              <a:t>, bet kur mēs </a:t>
            </a:r>
            <a:r>
              <a:rPr lang="lv-LV" sz="2800" b="1" dirty="0" smtClean="0"/>
              <a:t>viens otram </a:t>
            </a:r>
            <a:r>
              <a:rPr lang="lv-LV" sz="2800" dirty="0" smtClean="0"/>
              <a:t>esam doti tik </a:t>
            </a:r>
            <a:r>
              <a:rPr lang="lv-LV" sz="2800" b="1" dirty="0" smtClean="0"/>
              <a:t>dažādi</a:t>
            </a:r>
            <a:r>
              <a:rPr lang="lv-LV" sz="2800" dirty="0" smtClean="0"/>
              <a:t>, lai </a:t>
            </a:r>
            <a:r>
              <a:rPr lang="lv-LV" sz="2800" b="1" dirty="0" smtClean="0"/>
              <a:t>garīgi augtu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Man palīdz – </a:t>
            </a:r>
            <a:r>
              <a:rPr lang="lv-LV" sz="2800" b="1" dirty="0" smtClean="0"/>
              <a:t>iedomājos</a:t>
            </a:r>
            <a:r>
              <a:rPr lang="lv-LV" sz="2800" dirty="0" smtClean="0"/>
              <a:t>, kā es </a:t>
            </a:r>
            <a:r>
              <a:rPr lang="lv-LV" sz="2800" b="1" dirty="0" smtClean="0"/>
              <a:t>rīkotos</a:t>
            </a:r>
            <a:r>
              <a:rPr lang="lv-LV" sz="2800" dirty="0" smtClean="0"/>
              <a:t> ar </a:t>
            </a:r>
            <a:r>
              <a:rPr lang="lv-LV" sz="2800" b="1" dirty="0" smtClean="0"/>
              <a:t>otru</a:t>
            </a:r>
            <a:r>
              <a:rPr lang="lv-LV" sz="2800" dirty="0" smtClean="0"/>
              <a:t>, ja tas </a:t>
            </a:r>
            <a:r>
              <a:rPr lang="lv-LV" sz="2800" b="1" dirty="0" smtClean="0"/>
              <a:t>otrs</a:t>
            </a:r>
            <a:r>
              <a:rPr lang="lv-LV" sz="2800" dirty="0" smtClean="0"/>
              <a:t> būtu mans </a:t>
            </a:r>
            <a:r>
              <a:rPr lang="lv-LV" sz="2800" b="1" dirty="0" smtClean="0"/>
              <a:t>dēls</a:t>
            </a:r>
            <a:r>
              <a:rPr lang="lv-LV" sz="2800" dirty="0" smtClean="0"/>
              <a:t> vai </a:t>
            </a:r>
            <a:r>
              <a:rPr lang="lv-LV" sz="2800" b="1" dirty="0" smtClean="0"/>
              <a:t>mamma –</a:t>
            </a:r>
            <a:r>
              <a:rPr lang="lv-LV" sz="2800" dirty="0" smtClean="0"/>
              <a:t> vai </a:t>
            </a:r>
            <a:r>
              <a:rPr lang="lv-LV" sz="2800" b="1" dirty="0" smtClean="0"/>
              <a:t>mana attieksme mainītos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7715304" cy="316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Gara dedzībā un kalpošanā Tam Kungam nemitējieties būt uzcītīgi, 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priecādamies cerībā, izturēdami ciešanās, pastāvēdami lūgšanās.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46"/>
            <a:ext cx="93583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lai saglabā </a:t>
            </a:r>
            <a:r>
              <a:rPr lang="lv-LV" sz="2800" b="1" dirty="0" smtClean="0"/>
              <a:t>gara dedzību kalpošanā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Lai to spētu izdarīt – svarīgi ir </a:t>
            </a:r>
            <a:r>
              <a:rPr lang="lv-LV" sz="2800" b="1" dirty="0" smtClean="0"/>
              <a:t>katru nedēļu atjaunoties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dod prieku cerībā</a:t>
            </a:r>
            <a:r>
              <a:rPr lang="lv-LV" sz="2800" dirty="0" smtClean="0"/>
              <a:t>? Kas palīdz izturēt ciešanas? – kad iedziļināmies </a:t>
            </a:r>
            <a:r>
              <a:rPr lang="lv-LV" sz="2800" b="1" dirty="0" smtClean="0"/>
              <a:t>Svētos rakstos dotajos apsolījumos </a:t>
            </a:r>
            <a:r>
              <a:rPr lang="lv-LV" sz="2800" dirty="0" smtClean="0"/>
              <a:t>un</a:t>
            </a:r>
            <a:r>
              <a:rPr lang="lv-LV" sz="2800" b="1" dirty="0" smtClean="0"/>
              <a:t> pastāvam lūgšanās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Mums </a:t>
            </a:r>
            <a:r>
              <a:rPr lang="lv-LV" sz="2800" b="1" dirty="0" smtClean="0"/>
              <a:t>katru nedēļu </a:t>
            </a:r>
            <a:r>
              <a:rPr lang="lv-LV" sz="2800" dirty="0" smtClean="0"/>
              <a:t>ir </a:t>
            </a:r>
            <a:r>
              <a:rPr lang="lv-LV" sz="2800" b="1" dirty="0" smtClean="0"/>
              <a:t>dievkalpojums</a:t>
            </a:r>
            <a:r>
              <a:rPr lang="lv-LV" sz="2800" dirty="0" smtClean="0"/>
              <a:t> un </a:t>
            </a:r>
            <a:r>
              <a:rPr lang="lv-LV" sz="2800" b="1" dirty="0" smtClean="0"/>
              <a:t>2 bīb.st</a:t>
            </a:r>
            <a:r>
              <a:rPr lang="lv-LV" sz="2800" dirty="0" smtClean="0"/>
              <a:t>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Esiet izpalīdzīgi svētajiem viņu vajadzībās, tiecieties būt viesmīlīgi!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lv-LV" sz="2800" i="1" dirty="0" smtClean="0"/>
              <a:t>// “mīlestība nemeklē savu labumu” (1.Kor.13:5)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4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te ir </a:t>
            </a:r>
            <a:r>
              <a:rPr lang="lv-LV" sz="2800" b="1" dirty="0" smtClean="0"/>
              <a:t>svētie</a:t>
            </a:r>
            <a:r>
              <a:rPr lang="lv-LV" sz="2800" dirty="0" smtClean="0"/>
              <a:t>? Vai tie, ko </a:t>
            </a:r>
            <a:r>
              <a:rPr lang="lv-LV" sz="2800" b="1" dirty="0" smtClean="0"/>
              <a:t>pāvests ieceļ </a:t>
            </a:r>
            <a:r>
              <a:rPr lang="lv-LV" sz="2800" dirty="0" smtClean="0"/>
              <a:t>svēto kārtā </a:t>
            </a:r>
            <a:r>
              <a:rPr lang="lv-LV" sz="2800" b="1" dirty="0" smtClean="0"/>
              <a:t>pēc nāves</a:t>
            </a:r>
            <a:r>
              <a:rPr lang="lv-LV" sz="2800" dirty="0" smtClean="0"/>
              <a:t>? </a:t>
            </a:r>
            <a:r>
              <a:rPr lang="lv-LV" sz="2800" b="1" dirty="0" smtClean="0"/>
              <a:t>NĒ</a:t>
            </a:r>
            <a:r>
              <a:rPr lang="lv-LV" sz="2800" dirty="0" smtClean="0"/>
              <a:t>! </a:t>
            </a:r>
            <a:r>
              <a:rPr lang="lv-LV" sz="2800" b="1" dirty="0" smtClean="0"/>
              <a:t>Svētie</a:t>
            </a:r>
            <a:r>
              <a:rPr lang="lv-LV" sz="2800" dirty="0" smtClean="0"/>
              <a:t> = </a:t>
            </a:r>
            <a:r>
              <a:rPr lang="lv-LV" sz="2800" b="1" dirty="0" smtClean="0"/>
              <a:t>Kristieši, visi ticīgie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Ja esam svētie, tad dzīvosim svēto dzīves cienīgi!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mēs esam </a:t>
            </a:r>
            <a:r>
              <a:rPr lang="lv-LV" sz="2800" b="1" dirty="0" smtClean="0"/>
              <a:t>pamanām viens otra vajadzības, </a:t>
            </a:r>
            <a:r>
              <a:rPr lang="lv-LV" sz="2800" dirty="0" smtClean="0"/>
              <a:t>vai </a:t>
            </a:r>
            <a:r>
              <a:rPr lang="lv-LV" sz="2800" b="1" dirty="0" smtClean="0"/>
              <a:t>neskatāmies</a:t>
            </a:r>
            <a:r>
              <a:rPr lang="lv-LV" sz="2800" dirty="0" smtClean="0"/>
              <a:t> tikai uz </a:t>
            </a:r>
            <a:r>
              <a:rPr lang="lv-LV" sz="2800" b="1" dirty="0" smtClean="0"/>
              <a:t>savām vajadzībām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 es </a:t>
            </a:r>
            <a:r>
              <a:rPr lang="lv-LV" sz="2800" b="1" dirty="0" smtClean="0"/>
              <a:t>gribētu</a:t>
            </a:r>
            <a:r>
              <a:rPr lang="lv-LV" sz="2800" dirty="0" smtClean="0"/>
              <a:t>, ka man </a:t>
            </a:r>
            <a:r>
              <a:rPr lang="lv-LV" sz="2800" b="1" dirty="0" smtClean="0"/>
              <a:t>pasaka</a:t>
            </a:r>
            <a:r>
              <a:rPr lang="lv-LV" sz="2800" dirty="0" smtClean="0"/>
              <a:t> </a:t>
            </a:r>
            <a:r>
              <a:rPr lang="lv-LV" sz="2800" b="1" dirty="0" smtClean="0"/>
              <a:t>patiesību</a:t>
            </a:r>
            <a:r>
              <a:rPr lang="lv-LV" sz="2800" dirty="0" smtClean="0"/>
              <a:t>, kad </a:t>
            </a:r>
            <a:r>
              <a:rPr lang="lv-LV" sz="2800" b="1" dirty="0" smtClean="0"/>
              <a:t>kļūdos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9218" name="Picture 2" descr="They need a helping hand. They need a helping hand | by Rajneesh Dwivedi |  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14752"/>
            <a:ext cx="8072494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14</a:t>
            </a:r>
            <a:r>
              <a:rPr lang="lv-LV" sz="2800" i="1" dirty="0" smtClean="0"/>
              <a:t> Svētījiet tos, kas jūs vajā, svētījiet un nenolādiet!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// “Es saku: mīliet savus ienaidniekus, dariet labu tiem, kas jūs ienīst.”(Lk.6:27)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”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2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var </a:t>
            </a:r>
            <a:r>
              <a:rPr lang="lv-LV" sz="2800" b="1" dirty="0" smtClean="0"/>
              <a:t>svētīt</a:t>
            </a:r>
            <a:r>
              <a:rPr lang="lv-LV" sz="2800" dirty="0" smtClean="0"/>
              <a:t> un </a:t>
            </a:r>
            <a:r>
              <a:rPr lang="lv-LV" sz="2800" b="1" dirty="0" smtClean="0"/>
              <a:t>nenolādēt</a:t>
            </a:r>
            <a:r>
              <a:rPr lang="lv-LV" sz="2800" dirty="0" smtClean="0"/>
              <a:t> tos, kas mūs </a:t>
            </a:r>
            <a:r>
              <a:rPr lang="lv-LV" sz="2800" b="1" dirty="0" smtClean="0"/>
              <a:t>vajā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izturējās</a:t>
            </a:r>
            <a:r>
              <a:rPr lang="lv-LV" sz="2800" dirty="0" smtClean="0"/>
              <a:t> pret tiem, kas Viņu </a:t>
            </a:r>
            <a:r>
              <a:rPr lang="lv-LV" sz="2800" b="1" dirty="0" smtClean="0"/>
              <a:t>sita krustā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Kāpēc Jēzus varēja </a:t>
            </a:r>
            <a:r>
              <a:rPr lang="lv-LV" sz="2800" b="1" dirty="0" smtClean="0"/>
              <a:t>svētīt savus vajātājus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8194" name="Picture 2" descr="Jesus with criminals on the cro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828680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9937</TotalTime>
  <Words>1136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Rom.12:9-21 Kristīga Mīlestība darbībā</vt:lpstr>
      <vt:lpstr>Rom.12:9-21 Kristīga Mīlestība darbībā</vt:lpstr>
      <vt:lpstr>Ievads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142</cp:revision>
  <dcterms:created xsi:type="dcterms:W3CDTF">2010-10-07T14:46:11Z</dcterms:created>
  <dcterms:modified xsi:type="dcterms:W3CDTF">2022-05-24T20:12:52Z</dcterms:modified>
</cp:coreProperties>
</file>