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82" r:id="rId2"/>
    <p:sldId id="258" r:id="rId3"/>
    <p:sldId id="281" r:id="rId4"/>
    <p:sldId id="261" r:id="rId5"/>
    <p:sldId id="268" r:id="rId6"/>
    <p:sldId id="273" r:id="rId7"/>
    <p:sldId id="274" r:id="rId8"/>
    <p:sldId id="275" r:id="rId9"/>
    <p:sldId id="280" r:id="rId10"/>
    <p:sldId id="283" r:id="rId11"/>
    <p:sldId id="279" r:id="rId12"/>
    <p:sldId id="272" r:id="rId13"/>
  </p:sldIdLst>
  <p:sldSz cx="9144000" cy="6858000" type="screen4x3"/>
  <p:notesSz cx="7010400" cy="9296400"/>
  <p:defaultTextStyle>
    <a:defPPr>
      <a:defRPr lang="lv-LV"/>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horzBarState="maximized">
    <p:restoredLeft sz="20301" autoAdjust="0"/>
    <p:restoredTop sz="94660"/>
  </p:normalViewPr>
  <p:slideViewPr>
    <p:cSldViewPr>
      <p:cViewPr>
        <p:scale>
          <a:sx n="60" d="100"/>
          <a:sy n="60" d="100"/>
        </p:scale>
        <p:origin x="-1244" y="-160"/>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D7BCC6A7-60FA-4D66-B9C7-D2F739DF5389}" type="slidenum">
              <a:rPr lang="lv-LV"/>
              <a:pPr>
                <a:defRPr/>
              </a:pPr>
              <a:t>‹#›</a:t>
            </a:fld>
            <a:endParaRPr lang="lv-LV"/>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CC6FD5D6-FB82-44C3-988E-4788E0A5D547}" type="slidenum">
              <a:rPr lang="lv-LV"/>
              <a:pPr>
                <a:defRPr/>
              </a:pPr>
              <a:t>‹#›</a:t>
            </a:fld>
            <a:endParaRPr lang="lv-LV"/>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49753867-1758-4D52-B768-749E4297B711}" type="slidenum">
              <a:rPr lang="lv-LV"/>
              <a:pPr>
                <a:defRPr/>
              </a:pPr>
              <a:t>‹#›</a:t>
            </a:fld>
            <a:endParaRPr lang="lv-LV"/>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25511EF1-58AD-4581-B351-78F69261F3CF}" type="slidenum">
              <a:rPr lang="lv-LV"/>
              <a:pPr>
                <a:defRPr/>
              </a:pPr>
              <a:t>‹#›</a:t>
            </a:fld>
            <a:endParaRPr lang="lv-LV"/>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CDC0808C-FE78-402F-97AD-4E7CE84C9A81}" type="slidenum">
              <a:rPr lang="lv-LV"/>
              <a:pPr>
                <a:defRPr/>
              </a:pPr>
              <a:t>‹#›</a:t>
            </a:fld>
            <a:endParaRPr lang="lv-LV"/>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9F5D282B-CA11-4842-B1F1-CB5A20359B69}" type="slidenum">
              <a:rPr lang="lv-LV"/>
              <a:pPr>
                <a:defRPr/>
              </a:pPr>
              <a:t>‹#›</a:t>
            </a:fld>
            <a:endParaRPr lang="lv-LV"/>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lv-LV"/>
          </a:p>
        </p:txBody>
      </p:sp>
      <p:sp>
        <p:nvSpPr>
          <p:cNvPr id="8" name="Rectangle 5"/>
          <p:cNvSpPr>
            <a:spLocks noGrp="1" noChangeArrowheads="1"/>
          </p:cNvSpPr>
          <p:nvPr>
            <p:ph type="ftr" sz="quarter" idx="11"/>
          </p:nvPr>
        </p:nvSpPr>
        <p:spPr>
          <a:ln/>
        </p:spPr>
        <p:txBody>
          <a:bodyPr/>
          <a:lstStyle>
            <a:lvl1pPr>
              <a:defRPr/>
            </a:lvl1pPr>
          </a:lstStyle>
          <a:p>
            <a:pPr>
              <a:defRPr/>
            </a:pPr>
            <a:endParaRPr lang="lv-LV"/>
          </a:p>
        </p:txBody>
      </p:sp>
      <p:sp>
        <p:nvSpPr>
          <p:cNvPr id="9" name="Rectangle 6"/>
          <p:cNvSpPr>
            <a:spLocks noGrp="1" noChangeArrowheads="1"/>
          </p:cNvSpPr>
          <p:nvPr>
            <p:ph type="sldNum" sz="quarter" idx="12"/>
          </p:nvPr>
        </p:nvSpPr>
        <p:spPr>
          <a:ln/>
        </p:spPr>
        <p:txBody>
          <a:bodyPr/>
          <a:lstStyle>
            <a:lvl1pPr>
              <a:defRPr/>
            </a:lvl1pPr>
          </a:lstStyle>
          <a:p>
            <a:pPr>
              <a:defRPr/>
            </a:pPr>
            <a:fld id="{D1EE2D43-2845-440E-8476-2DEBF14DE969}" type="slidenum">
              <a:rPr lang="lv-LV"/>
              <a:pPr>
                <a:defRPr/>
              </a:pPr>
              <a:t>‹#›</a:t>
            </a:fld>
            <a:endParaRPr lang="lv-LV"/>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lv-LV"/>
          </a:p>
        </p:txBody>
      </p:sp>
      <p:sp>
        <p:nvSpPr>
          <p:cNvPr id="4" name="Rectangle 5"/>
          <p:cNvSpPr>
            <a:spLocks noGrp="1" noChangeArrowheads="1"/>
          </p:cNvSpPr>
          <p:nvPr>
            <p:ph type="ftr" sz="quarter" idx="11"/>
          </p:nvPr>
        </p:nvSpPr>
        <p:spPr>
          <a:ln/>
        </p:spPr>
        <p:txBody>
          <a:bodyPr/>
          <a:lstStyle>
            <a:lvl1pPr>
              <a:defRPr/>
            </a:lvl1pPr>
          </a:lstStyle>
          <a:p>
            <a:pPr>
              <a:defRPr/>
            </a:pPr>
            <a:endParaRPr lang="lv-LV"/>
          </a:p>
        </p:txBody>
      </p:sp>
      <p:sp>
        <p:nvSpPr>
          <p:cNvPr id="5" name="Rectangle 6"/>
          <p:cNvSpPr>
            <a:spLocks noGrp="1" noChangeArrowheads="1"/>
          </p:cNvSpPr>
          <p:nvPr>
            <p:ph type="sldNum" sz="quarter" idx="12"/>
          </p:nvPr>
        </p:nvSpPr>
        <p:spPr>
          <a:ln/>
        </p:spPr>
        <p:txBody>
          <a:bodyPr/>
          <a:lstStyle>
            <a:lvl1pPr>
              <a:defRPr/>
            </a:lvl1pPr>
          </a:lstStyle>
          <a:p>
            <a:pPr>
              <a:defRPr/>
            </a:pPr>
            <a:fld id="{DCC180BD-F43B-41F8-93D7-021BF8200040}" type="slidenum">
              <a:rPr lang="lv-LV"/>
              <a:pPr>
                <a:defRPr/>
              </a:pPr>
              <a:t>‹#›</a:t>
            </a:fld>
            <a:endParaRPr lang="lv-LV"/>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lv-LV"/>
          </a:p>
        </p:txBody>
      </p:sp>
      <p:sp>
        <p:nvSpPr>
          <p:cNvPr id="3" name="Rectangle 5"/>
          <p:cNvSpPr>
            <a:spLocks noGrp="1" noChangeArrowheads="1"/>
          </p:cNvSpPr>
          <p:nvPr>
            <p:ph type="ftr" sz="quarter" idx="11"/>
          </p:nvPr>
        </p:nvSpPr>
        <p:spPr>
          <a:ln/>
        </p:spPr>
        <p:txBody>
          <a:bodyPr/>
          <a:lstStyle>
            <a:lvl1pPr>
              <a:defRPr/>
            </a:lvl1pPr>
          </a:lstStyle>
          <a:p>
            <a:pPr>
              <a:defRPr/>
            </a:pPr>
            <a:endParaRPr lang="lv-LV"/>
          </a:p>
        </p:txBody>
      </p:sp>
      <p:sp>
        <p:nvSpPr>
          <p:cNvPr id="4" name="Rectangle 6"/>
          <p:cNvSpPr>
            <a:spLocks noGrp="1" noChangeArrowheads="1"/>
          </p:cNvSpPr>
          <p:nvPr>
            <p:ph type="sldNum" sz="quarter" idx="12"/>
          </p:nvPr>
        </p:nvSpPr>
        <p:spPr>
          <a:ln/>
        </p:spPr>
        <p:txBody>
          <a:bodyPr/>
          <a:lstStyle>
            <a:lvl1pPr>
              <a:defRPr/>
            </a:lvl1pPr>
          </a:lstStyle>
          <a:p>
            <a:pPr>
              <a:defRPr/>
            </a:pPr>
            <a:fld id="{6FCDA538-71EC-43BB-84ED-CA7CA5497F7F}" type="slidenum">
              <a:rPr lang="lv-LV"/>
              <a:pPr>
                <a:defRPr/>
              </a:pPr>
              <a:t>‹#›</a:t>
            </a:fld>
            <a:endParaRPr lang="lv-LV"/>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D60A7063-CCB1-4177-84BB-D2F061A8334D}" type="slidenum">
              <a:rPr lang="lv-LV"/>
              <a:pPr>
                <a:defRPr/>
              </a:pPr>
              <a:t>‹#›</a:t>
            </a:fld>
            <a:endParaRPr lang="lv-LV"/>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FFAA76D7-84C1-4D84-8ABA-A6ADF0B82F26}" type="slidenum">
              <a:rPr lang="lv-LV"/>
              <a:pPr>
                <a:defRPr/>
              </a:pPr>
              <a:t>‹#›</a:t>
            </a:fld>
            <a:endParaRPr lang="lv-LV"/>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1">
          <a:gsLst>
            <a:gs pos="0">
              <a:srgbClr val="5E9EFF"/>
            </a:gs>
            <a:gs pos="39999">
              <a:srgbClr val="85C2FF"/>
            </a:gs>
            <a:gs pos="70000">
              <a:srgbClr val="C4D6EB"/>
            </a:gs>
            <a:gs pos="100000">
              <a:srgbClr val="FFEBFA"/>
            </a:gs>
          </a:gsLst>
          <a:lin ang="16200000" scaled="1"/>
        </a:gra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lv-LV"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lv-LV" smtClean="0"/>
              <a:t>Click to edit Master text styles</a:t>
            </a:r>
          </a:p>
          <a:p>
            <a:pPr lvl="1"/>
            <a:r>
              <a:rPr lang="lv-LV" smtClean="0"/>
              <a:t>Second level</a:t>
            </a:r>
          </a:p>
          <a:p>
            <a:pPr lvl="2"/>
            <a:r>
              <a:rPr lang="lv-LV" smtClean="0"/>
              <a:t>Third level</a:t>
            </a:r>
          </a:p>
          <a:p>
            <a:pPr lvl="3"/>
            <a:r>
              <a:rPr lang="lv-LV" smtClean="0"/>
              <a:t>Fourth level</a:t>
            </a:r>
          </a:p>
          <a:p>
            <a:pPr lvl="4"/>
            <a:r>
              <a:rPr lang="lv-LV"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atin typeface="Arial" charset="0"/>
              </a:defRPr>
            </a:lvl1pPr>
          </a:lstStyle>
          <a:p>
            <a:pPr>
              <a:defRPr/>
            </a:pPr>
            <a:endParaRPr lang="lv-LV"/>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atin typeface="Arial" charset="0"/>
              </a:defRPr>
            </a:lvl1pPr>
          </a:lstStyle>
          <a:p>
            <a:pPr>
              <a:defRPr/>
            </a:pPr>
            <a:endParaRPr lang="lv-LV"/>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atin typeface="Arial" charset="0"/>
              </a:defRPr>
            </a:lvl1pPr>
          </a:lstStyle>
          <a:p>
            <a:pPr>
              <a:defRPr/>
            </a:pPr>
            <a:fld id="{85FB1219-9D1B-43FF-826E-E5EBF2F51D15}" type="slidenum">
              <a:rPr lang="lv-LV"/>
              <a:pPr>
                <a:defRPr/>
              </a:pPr>
              <a:t>‹#›</a:t>
            </a:fld>
            <a:endParaRPr lang="lv-LV"/>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wmf"/><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0.wm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wm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a:xfrm>
            <a:off x="428625" y="142875"/>
            <a:ext cx="8501093" cy="1071563"/>
          </a:xfrm>
        </p:spPr>
        <p:txBody>
          <a:bodyPr/>
          <a:lstStyle/>
          <a:p>
            <a:pPr eaLnBrk="1" hangingPunct="1"/>
            <a:r>
              <a:rPr lang="lv-LV" sz="4000" b="1" dirty="0" smtClean="0">
                <a:solidFill>
                  <a:schemeClr val="tx1"/>
                </a:solidFill>
              </a:rPr>
              <a:t>Lk.2:21-40 </a:t>
            </a:r>
            <a:r>
              <a:rPr lang="lv-LV" sz="4000" b="1" dirty="0" smtClean="0">
                <a:solidFill>
                  <a:schemeClr val="tx1"/>
                </a:solidFill>
              </a:rPr>
              <a:t>Ziemassvētku brīnums</a:t>
            </a:r>
            <a:endParaRPr lang="lv-LV" sz="4000" b="1" dirty="0" smtClean="0">
              <a:solidFill>
                <a:schemeClr val="tx1"/>
              </a:solidFill>
            </a:endParaRPr>
          </a:p>
        </p:txBody>
      </p:sp>
      <p:pic>
        <p:nvPicPr>
          <p:cNvPr id="2051" name="Picture 3" descr="DOVE019"/>
          <p:cNvPicPr>
            <a:picLocks noChangeAspect="1" noChangeArrowheads="1"/>
          </p:cNvPicPr>
          <p:nvPr/>
        </p:nvPicPr>
        <p:blipFill>
          <a:blip r:embed="rId2" cstate="print"/>
          <a:srcRect/>
          <a:stretch>
            <a:fillRect/>
          </a:stretch>
        </p:blipFill>
        <p:spPr bwMode="auto">
          <a:xfrm>
            <a:off x="142844" y="142852"/>
            <a:ext cx="485775" cy="692150"/>
          </a:xfrm>
          <a:prstGeom prst="rect">
            <a:avLst/>
          </a:prstGeom>
          <a:noFill/>
          <a:ln w="9525">
            <a:noFill/>
            <a:miter lim="800000"/>
            <a:headEnd/>
            <a:tailEnd/>
          </a:ln>
        </p:spPr>
      </p:pic>
      <p:sp>
        <p:nvSpPr>
          <p:cNvPr id="2052" name="Text Box 6"/>
          <p:cNvSpPr txBox="1">
            <a:spLocks noChangeArrowheads="1"/>
          </p:cNvSpPr>
          <p:nvPr/>
        </p:nvSpPr>
        <p:spPr bwMode="auto">
          <a:xfrm>
            <a:off x="7451725" y="0"/>
            <a:ext cx="1692275" cy="396875"/>
          </a:xfrm>
          <a:prstGeom prst="rect">
            <a:avLst/>
          </a:prstGeom>
          <a:noFill/>
          <a:ln w="9525">
            <a:noFill/>
            <a:miter lim="800000"/>
            <a:headEnd/>
            <a:tailEnd/>
          </a:ln>
        </p:spPr>
        <p:txBody>
          <a:bodyPr>
            <a:spAutoFit/>
          </a:bodyPr>
          <a:lstStyle/>
          <a:p>
            <a:pPr>
              <a:spcBef>
                <a:spcPct val="50000"/>
              </a:spcBef>
            </a:pPr>
            <a:r>
              <a:rPr lang="lv-LV" sz="2000" dirty="0" smtClean="0"/>
              <a:t>3</a:t>
            </a:r>
            <a:r>
              <a:rPr lang="lv-LV" sz="2000" dirty="0" smtClean="0"/>
              <a:t>.jan.2021.</a:t>
            </a:r>
            <a:endParaRPr lang="lv-LV" sz="2000" dirty="0"/>
          </a:p>
        </p:txBody>
      </p:sp>
      <p:sp>
        <p:nvSpPr>
          <p:cNvPr id="2053" name="Text Box 6"/>
          <p:cNvSpPr txBox="1">
            <a:spLocks noChangeArrowheads="1"/>
          </p:cNvSpPr>
          <p:nvPr/>
        </p:nvSpPr>
        <p:spPr bwMode="auto">
          <a:xfrm>
            <a:off x="5715000" y="928688"/>
            <a:ext cx="3429000" cy="461962"/>
          </a:xfrm>
          <a:prstGeom prst="rect">
            <a:avLst/>
          </a:prstGeom>
          <a:noFill/>
          <a:ln w="9525">
            <a:noFill/>
            <a:miter lim="800000"/>
            <a:headEnd/>
            <a:tailEnd/>
          </a:ln>
        </p:spPr>
        <p:txBody>
          <a:bodyPr>
            <a:spAutoFit/>
          </a:bodyPr>
          <a:lstStyle/>
          <a:p>
            <a:pPr>
              <a:spcBef>
                <a:spcPct val="50000"/>
              </a:spcBef>
            </a:pPr>
            <a:r>
              <a:rPr lang="lv-LV" sz="2400"/>
              <a:t>Māc. Roberts Otomers</a:t>
            </a:r>
          </a:p>
        </p:txBody>
      </p:sp>
      <p:pic>
        <p:nvPicPr>
          <p:cNvPr id="2054" name="Picture 2" descr="http://3.bp.blogspot.com/-ekH5BtvyyX0/UNHGFVHJcRI/AAAAAAAABy8/twDIqCbYZNY/s1600/simeon.jpg"/>
          <p:cNvPicPr>
            <a:picLocks noChangeAspect="1" noChangeArrowheads="1"/>
          </p:cNvPicPr>
          <p:nvPr/>
        </p:nvPicPr>
        <p:blipFill>
          <a:blip r:embed="rId3" cstate="print"/>
          <a:srcRect/>
          <a:stretch>
            <a:fillRect/>
          </a:stretch>
        </p:blipFill>
        <p:spPr bwMode="auto">
          <a:xfrm>
            <a:off x="285750" y="1428750"/>
            <a:ext cx="8429625" cy="53403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Rectangle 3"/>
          <p:cNvSpPr>
            <a:spLocks noGrp="1" noChangeArrowheads="1"/>
          </p:cNvSpPr>
          <p:nvPr>
            <p:ph type="body" idx="4294967295"/>
          </p:nvPr>
        </p:nvSpPr>
        <p:spPr>
          <a:xfrm>
            <a:off x="-396875" y="0"/>
            <a:ext cx="9540875" cy="1204913"/>
          </a:xfrm>
        </p:spPr>
        <p:txBody>
          <a:bodyPr/>
          <a:lstStyle/>
          <a:p>
            <a:pPr algn="just" eaLnBrk="1" hangingPunct="1">
              <a:lnSpc>
                <a:spcPct val="80000"/>
              </a:lnSpc>
              <a:buFontTx/>
              <a:buNone/>
            </a:pPr>
            <a:r>
              <a:rPr lang="lv-LV" sz="2800" i="1" smtClean="0"/>
              <a:t>    38 Tā arī tai pašā stundā piegāja un slavēja To Kungu, par To runādama uz visiem, kas Jeruzalemē gaidīja uz pestīšanu. 39 Un, visu pēc Tā Kunga bauslības izpildījuši, tie atgriezās Galilejā, savā pilsētā Nacaretē. 40 Bet bērns auga un tapa stiprs garā, pilns gudrības, un Dieva žēlastība bija ar Viņu.</a:t>
            </a:r>
            <a:endParaRPr lang="lv-LV" sz="2600" i="1" smtClean="0"/>
          </a:p>
        </p:txBody>
      </p:sp>
      <p:sp>
        <p:nvSpPr>
          <p:cNvPr id="7" name="Rectangle 6"/>
          <p:cNvSpPr>
            <a:spLocks noChangeArrowheads="1"/>
          </p:cNvSpPr>
          <p:nvPr/>
        </p:nvSpPr>
        <p:spPr bwMode="auto">
          <a:xfrm>
            <a:off x="0" y="2143125"/>
            <a:ext cx="5072063" cy="4400550"/>
          </a:xfrm>
          <a:prstGeom prst="rect">
            <a:avLst/>
          </a:prstGeom>
          <a:noFill/>
          <a:ln w="9525">
            <a:noFill/>
            <a:miter lim="800000"/>
            <a:headEnd/>
            <a:tailEnd/>
          </a:ln>
        </p:spPr>
        <p:txBody>
          <a:bodyPr>
            <a:spAutoFit/>
          </a:bodyPr>
          <a:lstStyle/>
          <a:p>
            <a:pPr>
              <a:buFontTx/>
              <a:buChar char="•"/>
            </a:pPr>
            <a:r>
              <a:rPr lang="lv-LV" sz="2800" b="1"/>
              <a:t>Kā </a:t>
            </a:r>
            <a:r>
              <a:rPr lang="lv-LV" sz="2800"/>
              <a:t>lai citādāk </a:t>
            </a:r>
            <a:r>
              <a:rPr lang="lv-LV" sz="2800" b="1"/>
              <a:t>Dievam</a:t>
            </a:r>
            <a:r>
              <a:rPr lang="lv-LV" sz="2800"/>
              <a:t> izsaka </a:t>
            </a:r>
            <a:r>
              <a:rPr lang="lv-LV" sz="2800" b="1"/>
              <a:t>pateicību</a:t>
            </a:r>
            <a:r>
              <a:rPr lang="lv-LV" sz="2800"/>
              <a:t> par lielām </a:t>
            </a:r>
            <a:r>
              <a:rPr lang="lv-LV" sz="2800" b="1"/>
              <a:t>lietām</a:t>
            </a:r>
            <a:r>
              <a:rPr lang="lv-LV" sz="2800"/>
              <a:t>, kas tavā </a:t>
            </a:r>
            <a:r>
              <a:rPr lang="lv-LV" sz="2800" b="1"/>
              <a:t>dzīvē noticis</a:t>
            </a:r>
            <a:r>
              <a:rPr lang="lv-LV" sz="2800"/>
              <a:t>, kā tik Viņu </a:t>
            </a:r>
            <a:r>
              <a:rPr lang="lv-LV" sz="2800" b="1"/>
              <a:t>slavējot</a:t>
            </a:r>
            <a:r>
              <a:rPr lang="lv-LV" sz="2800"/>
              <a:t> </a:t>
            </a:r>
            <a:r>
              <a:rPr lang="lv-LV" sz="2800" b="1"/>
              <a:t>visiem dzirdot</a:t>
            </a:r>
            <a:r>
              <a:rPr lang="lv-LV" sz="2800"/>
              <a:t>!</a:t>
            </a:r>
            <a:endParaRPr lang="lv-LV" sz="2800" b="1"/>
          </a:p>
          <a:p>
            <a:pPr>
              <a:buFontTx/>
              <a:buChar char="•"/>
            </a:pPr>
            <a:r>
              <a:rPr lang="lv-LV" sz="2800" b="1"/>
              <a:t>Bērns nepalika tikai bērns!</a:t>
            </a:r>
          </a:p>
          <a:p>
            <a:pPr>
              <a:buFontTx/>
              <a:buChar char="•"/>
            </a:pPr>
            <a:r>
              <a:rPr lang="lv-LV" sz="2800"/>
              <a:t>Jēzus auga un kļuva jo dienas jo:</a:t>
            </a:r>
          </a:p>
          <a:p>
            <a:pPr>
              <a:buFontTx/>
              <a:buChar char="•"/>
            </a:pPr>
            <a:r>
              <a:rPr lang="lv-LV" sz="2800" b="1"/>
              <a:t>Stiprāks Garā</a:t>
            </a:r>
          </a:p>
          <a:p>
            <a:pPr>
              <a:buFontTx/>
              <a:buChar char="•"/>
            </a:pPr>
            <a:r>
              <a:rPr lang="lv-LV" sz="2800" b="1"/>
              <a:t>Pilns gudrības </a:t>
            </a:r>
          </a:p>
          <a:p>
            <a:pPr>
              <a:buFontTx/>
              <a:buChar char="•"/>
            </a:pPr>
            <a:r>
              <a:rPr lang="lv-LV" sz="2800" b="1"/>
              <a:t>Dieva žēlastības!</a:t>
            </a:r>
          </a:p>
        </p:txBody>
      </p:sp>
      <p:pic>
        <p:nvPicPr>
          <p:cNvPr id="4" name="Picture 5" descr="http://1.bp.blogspot.com/-UIsbMVtTf-0/TjF_vRgUlSI/AAAAAAAAAMA/OsBF2ABFBX8/s1600/Anna%2Band%2BJesus.jpg"/>
          <p:cNvPicPr>
            <a:picLocks noChangeAspect="1" noChangeArrowheads="1"/>
          </p:cNvPicPr>
          <p:nvPr/>
        </p:nvPicPr>
        <p:blipFill>
          <a:blip r:embed="rId2" cstate="print"/>
          <a:srcRect/>
          <a:stretch>
            <a:fillRect/>
          </a:stretch>
        </p:blipFill>
        <p:spPr bwMode="auto">
          <a:xfrm>
            <a:off x="5072066" y="1953092"/>
            <a:ext cx="4071934" cy="4904908"/>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11267">
                                            <p:txEl>
                                              <p:pRg st="0" end="0"/>
                                            </p:txEl>
                                          </p:spTgt>
                                        </p:tgtEl>
                                        <p:attrNameLst>
                                          <p:attrName>style.visibility</p:attrName>
                                        </p:attrNameLst>
                                      </p:cBhvr>
                                      <p:to>
                                        <p:strVal val="visible"/>
                                      </p:to>
                                    </p:set>
                                    <p:anim calcmode="lin" valueType="num">
                                      <p:cBhvr additive="base">
                                        <p:cTn id="7" dur="500" fill="hold"/>
                                        <p:tgtEl>
                                          <p:spTgt spid="1126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1267">
                                            <p:txEl>
                                              <p:pRg st="0" end="0"/>
                                            </p:txEl>
                                          </p:spTgt>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fade">
                                      <p:cBhvr>
                                        <p:cTn id="11" dur="2000"/>
                                        <p:tgtEl>
                                          <p:spTgt spid="4"/>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1" end="1"/>
                                            </p:txEl>
                                          </p:spTgt>
                                        </p:tgtEl>
                                        <p:attrNameLst>
                                          <p:attrName>style.visibility</p:attrName>
                                        </p:attrNameLst>
                                      </p:cBhvr>
                                      <p:to>
                                        <p:strVal val="visible"/>
                                      </p:to>
                                    </p:set>
                                    <p:anim calcmode="lin" valueType="num">
                                      <p:cBhvr additive="base">
                                        <p:cTn id="15"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0" end="0"/>
                                            </p:txEl>
                                          </p:spTgt>
                                        </p:tgtEl>
                                        <p:attrNameLst>
                                          <p:attrName>style.visibility</p:attrName>
                                        </p:attrNameLst>
                                      </p:cBhvr>
                                      <p:to>
                                        <p:strVal val="visible"/>
                                      </p:to>
                                    </p:set>
                                    <p:anim calcmode="lin" valueType="num">
                                      <p:cBhvr additive="base">
                                        <p:cTn id="20"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2" end="2"/>
                                            </p:txEl>
                                          </p:spTgt>
                                        </p:tgtEl>
                                        <p:attrNameLst>
                                          <p:attrName>style.visibility</p:attrName>
                                        </p:attrNameLst>
                                      </p:cBhvr>
                                      <p:to>
                                        <p:strVal val="visible"/>
                                      </p:to>
                                    </p:set>
                                    <p:anim calcmode="lin" valueType="num">
                                      <p:cBhvr additive="base">
                                        <p:cTn id="25"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par>
                          <p:cTn id="27" fill="hold">
                            <p:stCondLst>
                              <p:cond delay="3500"/>
                            </p:stCondLst>
                            <p:childTnLst>
                              <p:par>
                                <p:cTn id="28" presetID="2" presetClass="entr" presetSubtype="4" fill="hold" nodeType="afterEffect">
                                  <p:stCondLst>
                                    <p:cond delay="0"/>
                                  </p:stCondLst>
                                  <p:childTnLst>
                                    <p:set>
                                      <p:cBhvr>
                                        <p:cTn id="29" dur="1" fill="hold">
                                          <p:stCondLst>
                                            <p:cond delay="0"/>
                                          </p:stCondLst>
                                        </p:cTn>
                                        <p:tgtEl>
                                          <p:spTgt spid="7">
                                            <p:txEl>
                                              <p:pRg st="3" end="3"/>
                                            </p:txEl>
                                          </p:spTgt>
                                        </p:tgtEl>
                                        <p:attrNameLst>
                                          <p:attrName>style.visibility</p:attrName>
                                        </p:attrNameLst>
                                      </p:cBhvr>
                                      <p:to>
                                        <p:strVal val="visible"/>
                                      </p:to>
                                    </p:set>
                                    <p:anim calcmode="lin" valueType="num">
                                      <p:cBhvr additive="base">
                                        <p:cTn id="30"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par>
                          <p:cTn id="32" fill="hold">
                            <p:stCondLst>
                              <p:cond delay="4000"/>
                            </p:stCondLst>
                            <p:childTnLst>
                              <p:par>
                                <p:cTn id="33" presetID="2" presetClass="entr" presetSubtype="4" fill="hold" nodeType="afterEffect">
                                  <p:stCondLst>
                                    <p:cond delay="0"/>
                                  </p:stCondLst>
                                  <p:childTnLst>
                                    <p:set>
                                      <p:cBhvr>
                                        <p:cTn id="34" dur="1" fill="hold">
                                          <p:stCondLst>
                                            <p:cond delay="0"/>
                                          </p:stCondLst>
                                        </p:cTn>
                                        <p:tgtEl>
                                          <p:spTgt spid="7">
                                            <p:txEl>
                                              <p:pRg st="4" end="4"/>
                                            </p:txEl>
                                          </p:spTgt>
                                        </p:tgtEl>
                                        <p:attrNameLst>
                                          <p:attrName>style.visibility</p:attrName>
                                        </p:attrNameLst>
                                      </p:cBhvr>
                                      <p:to>
                                        <p:strVal val="visible"/>
                                      </p:to>
                                    </p:set>
                                    <p:anim calcmode="lin" valueType="num">
                                      <p:cBhvr additive="base">
                                        <p:cTn id="35" dur="500" fill="hold"/>
                                        <p:tgtEl>
                                          <p:spTgt spid="7">
                                            <p:txEl>
                                              <p:pRg st="4" end="4"/>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7">
                                            <p:txEl>
                                              <p:pRg st="4" end="4"/>
                                            </p:txEl>
                                          </p:spTgt>
                                        </p:tgtEl>
                                        <p:attrNameLst>
                                          <p:attrName>ppt_y</p:attrName>
                                        </p:attrNameLst>
                                      </p:cBhvr>
                                      <p:tavLst>
                                        <p:tav tm="0">
                                          <p:val>
                                            <p:strVal val="1+#ppt_h/2"/>
                                          </p:val>
                                        </p:tav>
                                        <p:tav tm="100000">
                                          <p:val>
                                            <p:strVal val="#ppt_y"/>
                                          </p:val>
                                        </p:tav>
                                      </p:tavLst>
                                    </p:anim>
                                  </p:childTnLst>
                                </p:cTn>
                              </p:par>
                            </p:childTnLst>
                          </p:cTn>
                        </p:par>
                        <p:par>
                          <p:cTn id="37" fill="hold">
                            <p:stCondLst>
                              <p:cond delay="4500"/>
                            </p:stCondLst>
                            <p:childTnLst>
                              <p:par>
                                <p:cTn id="38" presetID="2" presetClass="entr" presetSubtype="4" fill="hold" nodeType="afterEffect">
                                  <p:stCondLst>
                                    <p:cond delay="0"/>
                                  </p:stCondLst>
                                  <p:childTnLst>
                                    <p:set>
                                      <p:cBhvr>
                                        <p:cTn id="39" dur="1" fill="hold">
                                          <p:stCondLst>
                                            <p:cond delay="0"/>
                                          </p:stCondLst>
                                        </p:cTn>
                                        <p:tgtEl>
                                          <p:spTgt spid="7">
                                            <p:txEl>
                                              <p:pRg st="5" end="5"/>
                                            </p:txEl>
                                          </p:spTgt>
                                        </p:tgtEl>
                                        <p:attrNameLst>
                                          <p:attrName>style.visibility</p:attrName>
                                        </p:attrNameLst>
                                      </p:cBhvr>
                                      <p:to>
                                        <p:strVal val="visible"/>
                                      </p:to>
                                    </p:set>
                                    <p:anim calcmode="lin" valueType="num">
                                      <p:cBhvr additive="base">
                                        <p:cTn id="40" dur="500" fill="hold"/>
                                        <p:tgtEl>
                                          <p:spTgt spid="7">
                                            <p:txEl>
                                              <p:pRg st="5" end="5"/>
                                            </p:txEl>
                                          </p:spTgt>
                                        </p:tgtEl>
                                        <p:attrNameLst>
                                          <p:attrName>ppt_x</p:attrName>
                                        </p:attrNameLst>
                                      </p:cBhvr>
                                      <p:tavLst>
                                        <p:tav tm="0">
                                          <p:val>
                                            <p:strVal val="#ppt_x"/>
                                          </p:val>
                                        </p:tav>
                                        <p:tav tm="100000">
                                          <p:val>
                                            <p:strVal val="#ppt_x"/>
                                          </p:val>
                                        </p:tav>
                                      </p:tavLst>
                                    </p:anim>
                                    <p:anim calcmode="lin" valueType="num">
                                      <p:cBhvr additive="base">
                                        <p:cTn id="41" dur="500" fill="hold"/>
                                        <p:tgtEl>
                                          <p:spTgt spid="7">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Rectangle 2"/>
          <p:cNvSpPr>
            <a:spLocks noGrp="1" noChangeArrowheads="1"/>
          </p:cNvSpPr>
          <p:nvPr>
            <p:ph type="title" idx="4294967295"/>
          </p:nvPr>
        </p:nvSpPr>
        <p:spPr>
          <a:xfrm>
            <a:off x="0" y="0"/>
            <a:ext cx="5929313" cy="850900"/>
          </a:xfrm>
        </p:spPr>
        <p:txBody>
          <a:bodyPr/>
          <a:lstStyle/>
          <a:p>
            <a:pPr eaLnBrk="1" hangingPunct="1"/>
            <a:r>
              <a:rPr lang="lv-LV" b="1" smtClean="0">
                <a:solidFill>
                  <a:schemeClr val="tx1"/>
                </a:solidFill>
              </a:rPr>
              <a:t>Noslēgums</a:t>
            </a:r>
          </a:p>
        </p:txBody>
      </p:sp>
      <p:sp>
        <p:nvSpPr>
          <p:cNvPr id="7" name="Rectangle 6"/>
          <p:cNvSpPr>
            <a:spLocks noChangeArrowheads="1"/>
          </p:cNvSpPr>
          <p:nvPr/>
        </p:nvSpPr>
        <p:spPr bwMode="auto">
          <a:xfrm>
            <a:off x="0" y="981075"/>
            <a:ext cx="5857875" cy="5508625"/>
          </a:xfrm>
          <a:prstGeom prst="rect">
            <a:avLst/>
          </a:prstGeom>
          <a:noFill/>
          <a:ln w="9525">
            <a:noFill/>
            <a:miter lim="800000"/>
            <a:headEnd/>
            <a:tailEnd/>
          </a:ln>
        </p:spPr>
        <p:txBody>
          <a:bodyPr>
            <a:spAutoFit/>
          </a:bodyPr>
          <a:lstStyle/>
          <a:p>
            <a:pPr>
              <a:buFontTx/>
              <a:buChar char="•"/>
            </a:pPr>
            <a:r>
              <a:rPr lang="lv-LV" sz="3200" b="1"/>
              <a:t>Gara vadība </a:t>
            </a:r>
            <a:r>
              <a:rPr lang="lv-LV" sz="3200"/>
              <a:t>ir </a:t>
            </a:r>
            <a:r>
              <a:rPr lang="lv-LV" sz="3200" b="1"/>
              <a:t>neaptverama</a:t>
            </a:r>
            <a:r>
              <a:rPr lang="lv-LV" sz="3200"/>
              <a:t>!</a:t>
            </a:r>
          </a:p>
          <a:p>
            <a:pPr>
              <a:buFontTx/>
              <a:buChar char="•"/>
            </a:pPr>
            <a:r>
              <a:rPr lang="lv-LV" sz="3200" b="1"/>
              <a:t>Dievs</a:t>
            </a:r>
            <a:r>
              <a:rPr lang="lv-LV" sz="3200"/>
              <a:t> bieži vien rīkojas </a:t>
            </a:r>
            <a:r>
              <a:rPr lang="lv-LV" sz="3200" b="1"/>
              <a:t>pretēji</a:t>
            </a:r>
            <a:r>
              <a:rPr lang="lv-LV" sz="3200"/>
              <a:t> pasaules </a:t>
            </a:r>
            <a:r>
              <a:rPr lang="lv-LV" sz="3200" b="1"/>
              <a:t>gaidām</a:t>
            </a:r>
            <a:r>
              <a:rPr lang="lv-LV" sz="3200"/>
              <a:t> – Viņš </a:t>
            </a:r>
            <a:r>
              <a:rPr lang="lv-LV" sz="3200" b="1"/>
              <a:t>ienāk</a:t>
            </a:r>
            <a:r>
              <a:rPr lang="lv-LV" sz="3200"/>
              <a:t> </a:t>
            </a:r>
            <a:r>
              <a:rPr lang="lv-LV" sz="3200" b="1"/>
              <a:t>pasaule</a:t>
            </a:r>
            <a:r>
              <a:rPr lang="lv-LV" sz="3200"/>
              <a:t> </a:t>
            </a:r>
            <a:r>
              <a:rPr lang="lv-LV" sz="3200" b="1"/>
              <a:t>ne</a:t>
            </a:r>
            <a:r>
              <a:rPr lang="lv-LV" sz="3200"/>
              <a:t> </a:t>
            </a:r>
            <a:r>
              <a:rPr lang="lv-LV" sz="3200" b="1"/>
              <a:t>ķēniņu namā</a:t>
            </a:r>
            <a:r>
              <a:rPr lang="lv-LV" sz="3200"/>
              <a:t>, bet pie </a:t>
            </a:r>
            <a:r>
              <a:rPr lang="lv-LV" sz="3200" b="1"/>
              <a:t>nabagiem ļaudīm</a:t>
            </a:r>
            <a:r>
              <a:rPr lang="lv-LV" sz="3200"/>
              <a:t>.</a:t>
            </a:r>
          </a:p>
          <a:p>
            <a:pPr>
              <a:buFontTx/>
              <a:buChar char="•"/>
            </a:pPr>
            <a:r>
              <a:rPr lang="lv-LV" sz="3200"/>
              <a:t>Bet tiem, kam ir </a:t>
            </a:r>
            <a:r>
              <a:rPr lang="lv-LV" sz="3200" b="1"/>
              <a:t>Sv. Gara dāvāta</a:t>
            </a:r>
            <a:r>
              <a:rPr lang="lv-LV" sz="3200"/>
              <a:t> </a:t>
            </a:r>
            <a:r>
              <a:rPr lang="lv-LV" sz="3200" b="1"/>
              <a:t>ticība</a:t>
            </a:r>
            <a:r>
              <a:rPr lang="lv-LV" sz="3200"/>
              <a:t>, tie spēj </a:t>
            </a:r>
            <a:r>
              <a:rPr lang="lv-LV" sz="3200" b="1"/>
              <a:t>ieraudzīt</a:t>
            </a:r>
            <a:r>
              <a:rPr lang="lv-LV" sz="3200"/>
              <a:t> īsto </a:t>
            </a:r>
            <a:r>
              <a:rPr lang="lv-LV" sz="3200" b="1"/>
              <a:t>bagātību</a:t>
            </a:r>
            <a:r>
              <a:rPr lang="lv-LV" sz="3200"/>
              <a:t> – Jēzus bērniņu, kurš ir </a:t>
            </a:r>
            <a:r>
              <a:rPr lang="lv-LV" sz="3200" b="1"/>
              <a:t>jaundzimušais</a:t>
            </a:r>
            <a:r>
              <a:rPr lang="lv-LV" sz="3200"/>
              <a:t> </a:t>
            </a:r>
            <a:r>
              <a:rPr lang="lv-LV" sz="3200" b="1"/>
              <a:t>kungu kungs </a:t>
            </a:r>
            <a:r>
              <a:rPr lang="lv-LV" sz="3200"/>
              <a:t>un </a:t>
            </a:r>
            <a:r>
              <a:rPr lang="lv-LV" sz="3200" b="1"/>
              <a:t>ķēniņu ķēniņš</a:t>
            </a:r>
            <a:r>
              <a:rPr lang="lv-LV" sz="3200"/>
              <a:t>. Āmen</a:t>
            </a:r>
          </a:p>
        </p:txBody>
      </p:sp>
      <p:pic>
        <p:nvPicPr>
          <p:cNvPr id="5" name="Picture 5" descr="http://1.bp.blogspot.com/-UIsbMVtTf-0/TjF_vRgUlSI/AAAAAAAAAMA/OsBF2ABFBX8/s1600/Anna%2Band%2BJesus.jpg"/>
          <p:cNvPicPr>
            <a:picLocks noChangeAspect="1" noChangeArrowheads="1"/>
          </p:cNvPicPr>
          <p:nvPr/>
        </p:nvPicPr>
        <p:blipFill>
          <a:blip r:embed="rId2" cstate="print"/>
          <a:srcRect/>
          <a:stretch>
            <a:fillRect/>
          </a:stretch>
        </p:blipFill>
        <p:spPr bwMode="auto">
          <a:xfrm>
            <a:off x="5786446" y="1"/>
            <a:ext cx="3357554" cy="3679642"/>
          </a:xfrm>
          <a:prstGeom prst="rect">
            <a:avLst/>
          </a:prstGeom>
          <a:ln>
            <a:noFill/>
          </a:ln>
          <a:effectLst>
            <a:softEdge rad="112500"/>
          </a:effectLst>
        </p:spPr>
      </p:pic>
      <p:pic>
        <p:nvPicPr>
          <p:cNvPr id="6" name="Picture 7" descr="http://3.bp.blogspot.com/_2CFgJpGhbnA/TRNQISsAN6I/AAAAAAAAAYU/TohgSoWbI3c/s1600/091simeon.jpg"/>
          <p:cNvPicPr>
            <a:picLocks noChangeAspect="1" noChangeArrowheads="1"/>
          </p:cNvPicPr>
          <p:nvPr/>
        </p:nvPicPr>
        <p:blipFill>
          <a:blip r:embed="rId3" cstate="print"/>
          <a:srcRect/>
          <a:stretch>
            <a:fillRect/>
          </a:stretch>
        </p:blipFill>
        <p:spPr bwMode="auto">
          <a:xfrm>
            <a:off x="5572132" y="3571876"/>
            <a:ext cx="3571868" cy="3286124"/>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0243"/>
                                        </p:tgtEl>
                                        <p:attrNameLst>
                                          <p:attrName>style.visibility</p:attrName>
                                        </p:attrNameLst>
                                      </p:cBhvr>
                                      <p:to>
                                        <p:strVal val="visible"/>
                                      </p:to>
                                    </p:set>
                                    <p:anim calcmode="lin" valueType="num">
                                      <p:cBhvr additive="base">
                                        <p:cTn id="7" dur="500" fill="hold"/>
                                        <p:tgtEl>
                                          <p:spTgt spid="10243"/>
                                        </p:tgtEl>
                                        <p:attrNameLst>
                                          <p:attrName>ppt_x</p:attrName>
                                        </p:attrNameLst>
                                      </p:cBhvr>
                                      <p:tavLst>
                                        <p:tav tm="0">
                                          <p:val>
                                            <p:strVal val="#ppt_x"/>
                                          </p:val>
                                        </p:tav>
                                        <p:tav tm="100000">
                                          <p:val>
                                            <p:strVal val="#ppt_x"/>
                                          </p:val>
                                        </p:tav>
                                      </p:tavLst>
                                    </p:anim>
                                    <p:anim calcmode="lin" valueType="num">
                                      <p:cBhvr additive="base">
                                        <p:cTn id="8" dur="500" fill="hold"/>
                                        <p:tgtEl>
                                          <p:spTgt spid="10243"/>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2000"/>
                                        <p:tgtEl>
                                          <p:spTgt spid="5"/>
                                        </p:tgtEl>
                                      </p:cBhvr>
                                    </p:animEffect>
                                  </p:childTnLst>
                                </p:cTn>
                              </p:par>
                            </p:childTnLst>
                          </p:cTn>
                        </p:par>
                        <p:par>
                          <p:cTn id="12" fill="hold">
                            <p:stCondLst>
                              <p:cond delay="2000"/>
                            </p:stCondLst>
                            <p:childTnLst>
                              <p:par>
                                <p:cTn id="13" presetID="10" presetClass="entr" presetSubtype="0" fill="hold"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2000"/>
                                        <p:tgtEl>
                                          <p:spTgt spid="6"/>
                                        </p:tgtEl>
                                      </p:cBhvr>
                                    </p:animEffect>
                                  </p:childTnLst>
                                </p:cTn>
                              </p:par>
                            </p:childTnLst>
                          </p:cTn>
                        </p:par>
                        <p:par>
                          <p:cTn id="16" fill="hold">
                            <p:stCondLst>
                              <p:cond delay="4000"/>
                            </p:stCondLst>
                            <p:childTnLst>
                              <p:par>
                                <p:cTn id="17" presetID="2" presetClass="entr" presetSubtype="4" fill="hold" nodeType="afterEffect">
                                  <p:stCondLst>
                                    <p:cond delay="0"/>
                                  </p:stCondLst>
                                  <p:childTnLst>
                                    <p:set>
                                      <p:cBhvr>
                                        <p:cTn id="18" dur="1" fill="hold">
                                          <p:stCondLst>
                                            <p:cond delay="0"/>
                                          </p:stCondLst>
                                        </p:cTn>
                                        <p:tgtEl>
                                          <p:spTgt spid="7">
                                            <p:txEl>
                                              <p:pRg st="0" end="0"/>
                                            </p:txEl>
                                          </p:spTgt>
                                        </p:tgtEl>
                                        <p:attrNameLst>
                                          <p:attrName>style.visibility</p:attrName>
                                        </p:attrNameLst>
                                      </p:cBhvr>
                                      <p:to>
                                        <p:strVal val="visible"/>
                                      </p:to>
                                    </p:set>
                                    <p:anim calcmode="lin" valueType="num">
                                      <p:cBhvr additive="base">
                                        <p:cTn id="19"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21" fill="hold">
                            <p:stCondLst>
                              <p:cond delay="4500"/>
                            </p:stCondLst>
                            <p:childTnLst>
                              <p:par>
                                <p:cTn id="22" presetID="2" presetClass="entr" presetSubtype="4" fill="hold" nodeType="afterEffect">
                                  <p:stCondLst>
                                    <p:cond delay="0"/>
                                  </p:stCondLst>
                                  <p:childTnLst>
                                    <p:set>
                                      <p:cBhvr>
                                        <p:cTn id="23" dur="1" fill="hold">
                                          <p:stCondLst>
                                            <p:cond delay="0"/>
                                          </p:stCondLst>
                                        </p:cTn>
                                        <p:tgtEl>
                                          <p:spTgt spid="7">
                                            <p:txEl>
                                              <p:pRg st="1" end="1"/>
                                            </p:txEl>
                                          </p:spTgt>
                                        </p:tgtEl>
                                        <p:attrNameLst>
                                          <p:attrName>style.visibility</p:attrName>
                                        </p:attrNameLst>
                                      </p:cBhvr>
                                      <p:to>
                                        <p:strVal val="visible"/>
                                      </p:to>
                                    </p:set>
                                    <p:anim calcmode="lin" valueType="num">
                                      <p:cBhvr additive="base">
                                        <p:cTn id="24"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5"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6" fill="hold">
                            <p:stCondLst>
                              <p:cond delay="5000"/>
                            </p:stCondLst>
                            <p:childTnLst>
                              <p:par>
                                <p:cTn id="27" presetID="2" presetClass="entr" presetSubtype="4" fill="hold" nodeType="afterEffect">
                                  <p:stCondLst>
                                    <p:cond delay="0"/>
                                  </p:stCondLst>
                                  <p:childTnLst>
                                    <p:set>
                                      <p:cBhvr>
                                        <p:cTn id="28" dur="1" fill="hold">
                                          <p:stCondLst>
                                            <p:cond delay="0"/>
                                          </p:stCondLst>
                                        </p:cTn>
                                        <p:tgtEl>
                                          <p:spTgt spid="7">
                                            <p:txEl>
                                              <p:pRg st="2" end="2"/>
                                            </p:txEl>
                                          </p:spTgt>
                                        </p:tgtEl>
                                        <p:attrNameLst>
                                          <p:attrName>style.visibility</p:attrName>
                                        </p:attrNameLst>
                                      </p:cBhvr>
                                      <p:to>
                                        <p:strVal val="visible"/>
                                      </p:to>
                                    </p:set>
                                    <p:anim calcmode="lin" valueType="num">
                                      <p:cBhvr additive="base">
                                        <p:cTn id="29"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20" name="Picture 4" descr="BIBLE016"/>
          <p:cNvPicPr>
            <a:picLocks noChangeAspect="1" noChangeArrowheads="1"/>
          </p:cNvPicPr>
          <p:nvPr/>
        </p:nvPicPr>
        <p:blipFill>
          <a:blip r:embed="rId2" cstate="print"/>
          <a:srcRect/>
          <a:stretch>
            <a:fillRect/>
          </a:stretch>
        </p:blipFill>
        <p:spPr bwMode="auto">
          <a:xfrm>
            <a:off x="4040188" y="765175"/>
            <a:ext cx="5103812" cy="6092825"/>
          </a:xfrm>
          <a:prstGeom prst="rect">
            <a:avLst/>
          </a:prstGeom>
          <a:noFill/>
          <a:ln w="9525">
            <a:noFill/>
            <a:miter lim="800000"/>
            <a:headEnd/>
            <a:tailEnd/>
          </a:ln>
        </p:spPr>
      </p:pic>
      <p:sp>
        <p:nvSpPr>
          <p:cNvPr id="13315" name="Rectangle 2"/>
          <p:cNvSpPr>
            <a:spLocks noGrp="1" noChangeArrowheads="1"/>
          </p:cNvSpPr>
          <p:nvPr>
            <p:ph type="title"/>
          </p:nvPr>
        </p:nvSpPr>
        <p:spPr>
          <a:xfrm>
            <a:off x="107950" y="2924175"/>
            <a:ext cx="5184775" cy="1143000"/>
          </a:xfrm>
        </p:spPr>
        <p:txBody>
          <a:bodyPr/>
          <a:lstStyle/>
          <a:p>
            <a:pPr eaLnBrk="1" hangingPunct="1"/>
            <a:r>
              <a:rPr lang="lv-LV" sz="5400" smtClean="0"/>
              <a:t>Un Dieva miers, kas ir augstāks par visu saprašanu lai pasargā jūsu sirdis un jūsu domas. </a:t>
            </a:r>
            <a:r>
              <a:rPr lang="lv-LV" sz="5400" b="1" smtClean="0"/>
              <a:t>Āmen</a:t>
            </a:r>
            <a:br>
              <a:rPr lang="lv-LV" sz="5400" b="1" smtClean="0"/>
            </a:br>
            <a:endParaRPr lang="lv-LV" sz="5400" b="1"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9220"/>
                                        </p:tgtEl>
                                        <p:attrNameLst>
                                          <p:attrName>style.visibility</p:attrName>
                                        </p:attrNameLst>
                                      </p:cBhvr>
                                      <p:to>
                                        <p:strVal val="visible"/>
                                      </p:to>
                                    </p:set>
                                    <p:animEffect transition="in" filter="dissolve">
                                      <p:cBhvr>
                                        <p:cTn id="7" dur="500"/>
                                        <p:tgtEl>
                                          <p:spTgt spid="92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428625" y="0"/>
            <a:ext cx="8715375" cy="1071563"/>
          </a:xfrm>
        </p:spPr>
        <p:txBody>
          <a:bodyPr/>
          <a:lstStyle/>
          <a:p>
            <a:pPr eaLnBrk="1" hangingPunct="1"/>
            <a:r>
              <a:rPr lang="lv-LV" sz="4000" b="1" dirty="0" smtClean="0">
                <a:solidFill>
                  <a:schemeClr val="tx1"/>
                </a:solidFill>
              </a:rPr>
              <a:t>Lk.2:21-40 Ziemassvētku brīnums</a:t>
            </a:r>
            <a:endParaRPr lang="lv-LV" sz="4000" b="1" dirty="0" smtClean="0">
              <a:solidFill>
                <a:schemeClr val="tx1"/>
              </a:solidFill>
            </a:endParaRPr>
          </a:p>
        </p:txBody>
      </p:sp>
      <p:pic>
        <p:nvPicPr>
          <p:cNvPr id="3075" name="Picture 3" descr="DOVE019"/>
          <p:cNvPicPr>
            <a:picLocks noChangeAspect="1" noChangeArrowheads="1"/>
          </p:cNvPicPr>
          <p:nvPr/>
        </p:nvPicPr>
        <p:blipFill>
          <a:blip r:embed="rId2" cstate="print"/>
          <a:srcRect/>
          <a:stretch>
            <a:fillRect/>
          </a:stretch>
        </p:blipFill>
        <p:spPr bwMode="auto">
          <a:xfrm>
            <a:off x="250825" y="188913"/>
            <a:ext cx="485775" cy="692150"/>
          </a:xfrm>
          <a:prstGeom prst="rect">
            <a:avLst/>
          </a:prstGeom>
          <a:noFill/>
          <a:ln w="9525">
            <a:noFill/>
            <a:miter lim="800000"/>
            <a:headEnd/>
            <a:tailEnd/>
          </a:ln>
        </p:spPr>
      </p:pic>
      <p:sp>
        <p:nvSpPr>
          <p:cNvPr id="3076" name="Rectangle 5"/>
          <p:cNvSpPr>
            <a:spLocks noChangeArrowheads="1"/>
          </p:cNvSpPr>
          <p:nvPr/>
        </p:nvSpPr>
        <p:spPr bwMode="auto">
          <a:xfrm>
            <a:off x="0" y="1143000"/>
            <a:ext cx="9144000" cy="5754688"/>
          </a:xfrm>
          <a:prstGeom prst="rect">
            <a:avLst/>
          </a:prstGeom>
          <a:noFill/>
          <a:ln w="9525">
            <a:noFill/>
            <a:miter lim="800000"/>
            <a:headEnd/>
            <a:tailEnd/>
          </a:ln>
        </p:spPr>
        <p:txBody>
          <a:bodyPr>
            <a:spAutoFit/>
          </a:bodyPr>
          <a:lstStyle/>
          <a:p>
            <a:pPr algn="just"/>
            <a:r>
              <a:rPr lang="lv-LV" sz="2300"/>
              <a:t>21 Kad astoņas dienas bija pagājušas un bērns bija jāapgraiza, tad Viņa vārdu nosauca: Jēzus, kā to eņģelis bija teicis, pirms Viņš bija iedzimis mātes miesās. 22 Un, kad viņas šķīstīšanas dienas bija beigušās pēc Mozus bauslības, tad tie Viņu nesa uz Jeruzālemi, lai to stādītu Tam Kungam priekšā 23 pēc Tā Kunga bauslības priekšraksta: katrs vīriešu kārtas pirmdzimtais lai ir Dievam svētīts, - 24 un lai nestu upuri pēc Dieva bauslības priekšraksta: vienu pāri ūbeļu vai divus jaunus baložus. 25 Un redzi, kāds cilvēks bija Jeruzālemē, vārdā Sīmeans; šis cilvēks bija taisns un dievbijīgs, gaidīdams uz Israēla iepriecināšanu, un Svētais Gars bija viņā. 26 Viņam Svētais Gars bija pasludinājis, ka tas nāvi neredzēšot, iekāms nebūšot redzējis Tā Kunga Svaidīto. 27 Tas, Svētā Gara skubināts, nāca Templī, kad vecāki Jēzus bērnu ienesa, lai izpildītu pie Viņa bauslības paražu, 28 tad, To uz savām rokām ņēmis, viņš Dievu teica un sacīja: 29 "Kungs, lai nu Tavs kalps aiziet mierā, kā Tu esi sacījis; 30 jo manas acis ir redzējušas Tavu pestīšanu,</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5"/>
          <p:cNvSpPr>
            <a:spLocks noChangeArrowheads="1"/>
          </p:cNvSpPr>
          <p:nvPr/>
        </p:nvSpPr>
        <p:spPr bwMode="auto">
          <a:xfrm>
            <a:off x="0" y="1143000"/>
            <a:ext cx="9144000" cy="5754688"/>
          </a:xfrm>
          <a:prstGeom prst="rect">
            <a:avLst/>
          </a:prstGeom>
          <a:noFill/>
          <a:ln w="9525">
            <a:noFill/>
            <a:miter lim="800000"/>
            <a:headEnd/>
            <a:tailEnd/>
          </a:ln>
        </p:spPr>
        <p:txBody>
          <a:bodyPr>
            <a:spAutoFit/>
          </a:bodyPr>
          <a:lstStyle/>
          <a:p>
            <a:pPr algn="just"/>
            <a:r>
              <a:rPr lang="lv-LV" sz="2300"/>
              <a:t>31 ko Tu esi sataisījis visiem ļaudīm, 32 gaismu apgaismot pagānus un par slavu Saviem Israēla ļaudīm.“ 33 Un Jāzeps un Viņa māte brīnījās par to, ko viņš runāja. 34 Un Sīmeans tos svētīja un sacīja Marijai, Viņa mātei: "Redzi, Viņš ir likts par krišanu un augšāmcelšanos daudz ļaudīm Israēlā un par zīmi, kam runā pretī. 35 Un tev pašai caur dvēseli zobens spiedīsies, lai daudz siržu domas nāktu zināmas.“ 36 Un tur bija praviete Anna, Fanuēla meita, no Ašera cilts, tā bija ļoti veca un pēc savām meitas dienām viņa bija dzīvojusi septiņus gadus ar savu vīru. 37 Un tā bija atraitne ap astoņdesmit četriem gadiem; tā nešķīrās no Tempļa, bet kalpoja Dievam dienām un naktīm ar gavēšanu un lūgšanu. 38 Tā arī tai pašā stundā piegāja un slavēja To Kungu, par To runādama uz visiem, kas Jeruzālemē gaidīja uz pestīšanu. 39 Un, visu pēc Tā Kunga bauslības izpildījuši, tie atgriezās Galilejā, savā pilsētā Nacaretē. 40 Bet bērns auga un tapa stiprs garā, pilns gudrības, un Dieva žēlastība bija ar Viņu.</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244" name="Rectangle 3"/>
          <p:cNvSpPr>
            <a:spLocks noGrp="1" noChangeArrowheads="1"/>
          </p:cNvSpPr>
          <p:nvPr>
            <p:ph type="body" idx="1"/>
          </p:nvPr>
        </p:nvSpPr>
        <p:spPr>
          <a:xfrm>
            <a:off x="-323850" y="0"/>
            <a:ext cx="9467850" cy="1081088"/>
          </a:xfrm>
        </p:spPr>
        <p:txBody>
          <a:bodyPr/>
          <a:lstStyle/>
          <a:p>
            <a:pPr algn="just">
              <a:lnSpc>
                <a:spcPct val="90000"/>
              </a:lnSpc>
              <a:buFontTx/>
              <a:buNone/>
            </a:pPr>
            <a:r>
              <a:rPr lang="lv-LV" i="1" smtClean="0"/>
              <a:t>	</a:t>
            </a:r>
            <a:r>
              <a:rPr lang="lv-LV" sz="2800" i="1" smtClean="0"/>
              <a:t>21 Kad astoņas dienas bija pagājušas un bērns bija jāapgraiza, tad Viņa vārdu nosauca: Jēzus, kā to eņģelis bija teicis, pirms Viņš bija iedzimis mātes miesās. 22 Un, kad viņas šķīstīšanas dienas bija beigušās pēc Mozus bauslības, tad tie Viņu nesa uz Jeruzalemi, lai to stādītu Tam Kungam priekšā </a:t>
            </a:r>
            <a:endParaRPr lang="en-US" sz="2600" i="1" smtClean="0"/>
          </a:p>
        </p:txBody>
      </p:sp>
      <p:sp>
        <p:nvSpPr>
          <p:cNvPr id="7" name="Rectangle 6"/>
          <p:cNvSpPr>
            <a:spLocks noChangeArrowheads="1"/>
          </p:cNvSpPr>
          <p:nvPr/>
        </p:nvSpPr>
        <p:spPr bwMode="auto">
          <a:xfrm>
            <a:off x="0" y="2428875"/>
            <a:ext cx="4214809" cy="4401205"/>
          </a:xfrm>
          <a:prstGeom prst="rect">
            <a:avLst/>
          </a:prstGeom>
          <a:noFill/>
          <a:ln w="9525">
            <a:noFill/>
            <a:miter lim="800000"/>
            <a:headEnd/>
            <a:tailEnd/>
          </a:ln>
        </p:spPr>
        <p:txBody>
          <a:bodyPr wrap="square">
            <a:spAutoFit/>
          </a:bodyPr>
          <a:lstStyle/>
          <a:p>
            <a:pPr>
              <a:buFontTx/>
              <a:buChar char="•"/>
            </a:pPr>
            <a:r>
              <a:rPr lang="lv-LV" sz="2800" dirty="0"/>
              <a:t>Kur ir </a:t>
            </a:r>
            <a:r>
              <a:rPr lang="lv-LV" sz="2800" b="1" dirty="0"/>
              <a:t>vislabākā vieta</a:t>
            </a:r>
            <a:r>
              <a:rPr lang="lv-LV" sz="2800" dirty="0"/>
              <a:t>, kur </a:t>
            </a:r>
            <a:r>
              <a:rPr lang="lv-LV" sz="2800" b="1" dirty="0"/>
              <a:t>būt </a:t>
            </a:r>
            <a:r>
              <a:rPr lang="lv-LV" sz="2800" b="1" dirty="0" smtClean="0"/>
              <a:t>bērniem</a:t>
            </a:r>
            <a:r>
              <a:rPr lang="lv-LV" sz="2800" dirty="0" smtClean="0"/>
              <a:t> </a:t>
            </a:r>
            <a:r>
              <a:rPr lang="lv-LV" sz="2800" dirty="0"/>
              <a:t>– </a:t>
            </a:r>
            <a:r>
              <a:rPr lang="lv-LV" sz="2800" b="1" dirty="0"/>
              <a:t>Baznīcā</a:t>
            </a:r>
            <a:r>
              <a:rPr lang="lv-LV" sz="2800" dirty="0" smtClean="0"/>
              <a:t>!</a:t>
            </a:r>
            <a:endParaRPr lang="lv-LV" sz="2800" dirty="0"/>
          </a:p>
          <a:p>
            <a:pPr>
              <a:buFontTx/>
              <a:buChar char="•"/>
            </a:pPr>
            <a:r>
              <a:rPr lang="lv-LV" sz="2800" dirty="0" smtClean="0"/>
              <a:t>Kāpēc Mozus </a:t>
            </a:r>
            <a:r>
              <a:rPr lang="lv-LV" sz="2800" b="1" dirty="0" smtClean="0"/>
              <a:t>bauslībā</a:t>
            </a:r>
            <a:r>
              <a:rPr lang="lv-LV" sz="2800" dirty="0" smtClean="0"/>
              <a:t> </a:t>
            </a:r>
            <a:r>
              <a:rPr lang="lv-LV" sz="2800" b="1" dirty="0" smtClean="0"/>
              <a:t>bērni</a:t>
            </a:r>
            <a:r>
              <a:rPr lang="lv-LV" sz="2800" dirty="0" smtClean="0"/>
              <a:t> bija </a:t>
            </a:r>
            <a:r>
              <a:rPr lang="lv-LV" sz="2800" b="1" dirty="0" smtClean="0"/>
              <a:t>jāved</a:t>
            </a:r>
            <a:r>
              <a:rPr lang="lv-LV" sz="2800" dirty="0" smtClean="0"/>
              <a:t> uz </a:t>
            </a:r>
            <a:r>
              <a:rPr lang="lv-LV" sz="2800" b="1" dirty="0" smtClean="0"/>
              <a:t>baznīcu</a:t>
            </a:r>
            <a:r>
              <a:rPr lang="lv-LV" sz="2800" dirty="0" smtClean="0"/>
              <a:t> tikai dažu dienu vecumā? </a:t>
            </a:r>
            <a:r>
              <a:rPr lang="lv-LV" sz="2800" dirty="0" smtClean="0">
                <a:sym typeface="Wingdings" pitchFamily="2" charset="2"/>
              </a:rPr>
              <a:t> jo viņi </a:t>
            </a:r>
            <a:r>
              <a:rPr lang="lv-LV" sz="2800" b="1" dirty="0" smtClean="0">
                <a:sym typeface="Wingdings" pitchFamily="2" charset="2"/>
              </a:rPr>
              <a:t>piedzimst kā grēcinieki</a:t>
            </a:r>
            <a:r>
              <a:rPr lang="lv-LV" sz="2800" b="1" dirty="0" smtClean="0"/>
              <a:t> </a:t>
            </a:r>
          </a:p>
          <a:p>
            <a:pPr>
              <a:buFontTx/>
              <a:buChar char="•"/>
            </a:pPr>
            <a:r>
              <a:rPr lang="lv-LV" sz="2800" b="1" dirty="0" smtClean="0"/>
              <a:t>Visi piedzimst </a:t>
            </a:r>
            <a:r>
              <a:rPr lang="lv-LV" sz="2800" dirty="0" smtClean="0"/>
              <a:t>ar </a:t>
            </a:r>
            <a:r>
              <a:rPr lang="lv-LV" sz="2800" b="1" dirty="0" smtClean="0"/>
              <a:t>egoismu</a:t>
            </a:r>
            <a:r>
              <a:rPr lang="lv-LV" sz="2800" dirty="0" smtClean="0"/>
              <a:t> </a:t>
            </a:r>
            <a:r>
              <a:rPr lang="lv-LV" sz="2800" b="1" dirty="0" smtClean="0"/>
              <a:t>izņemot Jēzu</a:t>
            </a:r>
            <a:endParaRPr lang="lv-LV" sz="2800" b="1" dirty="0"/>
          </a:p>
        </p:txBody>
      </p:sp>
      <p:sp>
        <p:nvSpPr>
          <p:cNvPr id="5124" name="AutoShape 5" descr="data:image/jpeg;base64,/9j/4AAQSkZJRgABAQAAAQABAAD/2wCEAAkGBhQSERUUExQVFRUWGRgWFxcYFhoXFhgXFxcXGxgYFxgcHSYeHBojGhcYHy8gIycpLCwsFR4xNTAqNScrLCkBCQoKDgwOGg8PGiwkHyQsLCwsLywpLCwsLCwsLCwsLCksLCwsLCksLCwsLCwsLCwsLCwsLCwsLCwpLCwsKSwsLP/AABEIALQBGAMBIgACEQEDEQH/xAAcAAABBQEBAQAAAAAAAAAAAAAGAAIDBAUHAQj/xABDEAACAQIEAwYDBQUGBQUBAAABAhEAAwQSITEFQVEGEyJhcYEykaEHQlKxwRQjYtHwM3KCkuHxFSRDU6IIFmNzshf/xAAZAQADAQEBAAAAAAAAAAAAAAACAwQBAAX/xAAtEQACAgICAgEEAAUFAQAAAAAAAQIRAyESMQRBIhMyUWFCcYGh8RSRscHwM//aAAwDAQACEQMRAD8A43jUGdvWoUsyYAJPQVv4PgxvXmYiLYb/ADEfdHl1NS8Uxij93aCqoPiKgCT+H0qtYvjyYy+UuKMQ4UKvnUC2Jq7cltBsN6ge5Gg/3NBSGuKohNnny/OmrbE61LeVhE8xPnrzPmaiZqyhWiyqrP8ArUtu2nP86oK1OBpioHimbWHwVtuvzqa7wlAJE/OsnD4witS3jtIO/Pyp64NdCZRaZXPD08/nUBwArQxC6abmq6XuRoHBWcijewPSqb24ohaxVLFYSaGWP8BKXoylNTnDBhK/Ko7tkqdabbuQdKXS6YTQxkilFWwyvvo351XuW4Nc4r0ciXBWAx1rzF4eHyj+jVvg/wARHlWh2VQXsQWcjMB4RtPWPMD31oJ1GFnJXKiPBdkLjiXOXyAk+/Krr9iYG7H5D9K6Jw7hggbVcfhw6V5kvKaZZHDE41juzrJMTHnWS9ojeuy8Q4apG3qI1oN7R8AAXMNvy/r9KfjzKemBPDXQE17SZYpU8mPYpRSr2jo48C15UiimVzibQ2nAU2pFoUrOQ2K8pwpBa2jhtKvSaVYYHfaPiAtTZt6EAZiPur0H8R+k+dD1lDyHoKnxtktcYbyZPmTrrTlmQiDNcb4QOQ6n2+QqieRzZRCCxxsq3ASe7tiWPTr1J6CqWXKwk7ET7HX8qLsJghYs8izMuZuZidB5Ty8qFMRazOAOZPp8Ta/SilDiv2JWTk2XuNJCr6kfKKxTWnxDG5oH4Z982tUbdudToo3P6DzNDN2zkviMKQNRvqPTr/XSmin3bmYz/QA2FMBoTidDl6E8huB69fSn2dJY7fmf63quIHn+VetdJ3/28hRJmmrhcfJg1buWARIrBWtHC40gCmqV9gTjW0WLV+NDU5tgiRUfdhtRXqErRChj2Awg1k4vBFD5VvOgOoplxJEVkoqRsZ0DYFPNyd6vYnhZPwiT0FK1wO7E5YHmYFI+3sbF2M4dYLZlXVmGVRzJO/0puI4JfteJrTqBrMaD3G1bnZ/ClAblxltoo+I7gdFHU6edEfB+0+Fd8qm4vIM6DIT5kE5Z6nSp8uRrpdBxhYM8A7e3sP4X/ep5mGHo3P0NHnCu3eHviFfu3/DcgT6GYP8AWlUON9grF45hNlzrKgG2088u3uCKDuJdgsTakhVuKOaHf/CYM1K1iy/pjPnA6Ve4gpYqzBWiRruOo8qFeL8WXRZGZmKMs6fFlLeW/wCXnQFicDct6XEdOmZSv5ioIo4YYxdoF5W9Fqzhi+o/o0r+BK/rVzgVhs5JBy5dZ2MxHrWjiUkRFXRVonctgzlilNaGIwmpA3H9c6oMsVjVBXfRPhtT9ar1LZeDTBXPZpFUqjSozVyxa8M0EFs5ELrpNe2VHPbr/OpzZkVHZY6pTXHZpBdSDptSq2cNqFPMaV5QvE70YbmOYIx5sx0A1JPIaecVu4Phn7NYe68G++UsfwjMPAD+Z8vKhK/xNlvtcAGYaLp8PoOvnUGI43ef4nJp2Nxjt9m5uUtejR4tjptqAdZnesmy2snZRr5idvcmPeoWuE704PpHnJ8/9v1oHLkzkqVF7FYVQoJOp1JHMnXSqOIv5jsABsByp/fydfIDyHlUIWTHnWM4bSqW9ZymKZFYbQ0CngV7FKK1GpDlqxh7VeYe1PnXS/s4+yt8cBevE28MDAjR7pBghZHhUHQt1BA6jXJIyTBLgPB72Jud3YtPdfmFEgDqxMBR5sQK6dwf7DrrqDir62v4bS5293aFB9Awrq3CeC2cLbFqxbW2g5KNz1Y7sfMyau0p5ZPoVxRzg/YZhI0v4kHrmtn6d3Qlxf7LHwz6uLiHZsuU+jLJ194P0rulVcdhw4g5SDpDc/IHrQOc6pMJJJ3RxLC9lrY1I09K8xHCkukWk1UGXblH4aIO0/Bxh2LXbjC0TALaAH8LEaE9OtZlnjFgLlS5bAH8QqKTmuylOMugH7b4UWrbAbd5Aos+z1LWGS3ZuItu/dti6rMAwvI4mASNCuxXynWaDe33GrVwLatsGglmIMiY69ZNGmCs4bG4Gy1wutxLSqCjZT4eR0OoYEg7iT1osrrEuQ3Arm+JF2jtXcLcZ8OItHU2mH7mZh45odQZHnpXmB4vbvnJ4rN0SDbc7kGCEbZhI9avccwuKRLVvDst52tqXW7GpYbBtBMdaFcXhca7ZHwyFzoUFq5oQdGzyFGg+INtSsaUo/Joblir+N/9Gtx/95Z7u+k8gZ0I5QeTedD+E4VavYXK1tFu2yQRAUtlPhJj8QGvvSxHG8TgyLWJ7u6GE5S2YqJIyl+unOfWqD8UwucNlvWWGkA5lg/pVEINKl/Ykkt7LPHryhe9tAQABlPQcvUVjjE5zodfrrUXFblpgTba6Z1MwE/LeqfDrxDHUCYEnWPOOZ8qrg2kIlFNl1roHIDl0is7FQdq0eL8FuWjPxKRIOx9xvNY5ajUk0ZxoZNerSavKD2aNNaPDmBUqeWo9/6+tZxqa1dgj+tKyDpmVZpFINU7Zy3BUoxGpmq1xZNUN/g5IuY9dm36ilUOHxX3WpUad7szaH8RH7xvWqhFW+Jf2jetVaTIeNIpCvTSFAZQor1d69UVocF4O+JvC2mk6luSqN2Nc5KKthKN6Rf4B2QvY4koVVFIDO0xMTAA1JjXkBIkiRJxgPsgw4H73EXHboECATsfiJI9DRh2b4Pbw9pLaABRtO7Hmx6knn7bVo8S4cGBNuMwBHzG2n9bV5WTzJSlrSLY+Ml33/Y5zxTsDZwzAPZBUzlYM+oHqd/L896dw3hOFtMGWyhPJjLD0ysSA35+VbPbXtCtw2bQk5LWa42UqvfF7K5Ax0zQH0H4hWX2NuDEY6zbkMO9GYaEMFXPMeopqU5R22Lcox9IL+GfZtaxuW7fTKgIKlfA9xfwtp8Hnv0POulYPCJaRbdtQiIAqqBAAGgAqYUqoiuKohnLk7FSpUqIE8ZgASdAK+eftb+0Z8TiVtYVmW1hXzZ1PxXh96ei7Dznyo4+2Htq1tVwOHaL174yN0tnT2J19gfKuR43hwtoEX/Un5fpWqSj2HGHI6H2S+1fD4+1+x8UVAzrk7wj93cnbN+Fuc9dRBoX7QfZbatYu5h0uEEBbludc1t5ynbUghl/wzXP7FiLyB1OXOoI1EgkT9K619qQOFHDLykyq3MOx6raZck+xatyp18TY1GWwXX7KnHxXdPJdetXeBj9jxCWbh/5UljmO4y6P4hsM5A1HOdKMsDjBcthgeRO/lWR2l4dODsMqnOmZ3ABzFbrFpHsQa8uGaU3xyHpOCh8oC4j2ww64gm3cza6sPEqJ1YiRsAABrrUuM+0EvaItN3n90+EepO3vXPFx9m2M6ssb5ciEk9c2WT6ViYni1xi+pAfVo0mqY+LEB+U/wDyPeO8QN26zEyev8qgt4wxlJ05TrFTcH4LcxL5UG2pJ2A8/wCVEHAeydu49zNLIhKg7SRpp/imqXljBfyI4wnkd/kGBLECZ6awPrRL2Y4IiXBcvXLemyhwdepouXsfhVAXuVMbkyST0mak/wDbOEO9m3p/D+dTS8yEtKyqPhy7tGJ2hsW7p8N1RH8QoK4lww2zOjL1FHy9nMPeZstpAi6SBEnyigztHws4dygJNthK+x1HtTMM19qFZsUkuT6MSlXsV6iidaoojI6fNWBhAQTnAAjfzn+VVmEVzVHD7d3lXpNQ04GtUzbHk0qbNe0VnWXcf/aN6mq1Wsf/AGjetVjTJDjw14K9NeKKD2YyxhLBd1UasxCgebGAPnXc+xHYO3hlUM0u4ZrjDmUbKFB3C7mhvsN9mfdpbxmMORiyNhrBIV3Ksp7xwdYA8WQawJMDQ9Dw2KCqh5mw5/zFjXnebl/gRZ40W7kiPFqEwyOgzXbrBF1+JnMIPICR6AGrNvhF3CuGuOrZwykKWPiykgyQBEA8qhwd4G7ge8dLdtM9wFmChmVMiKJO/wC8zf4TRZxHA/tCMhOVlIZG3g6xI5ruCOhpGPApY79hZM7xz4vr2ZnYY97hCtwBwt66oDQwgPK6HTStvFYS1nRyiZ0PhYqJEyDlO40J+dDfYJLttcTav2zbuC73oG6FWVRKN94Sh/zDrRPjbOdD13HrVq6o86buTaLVNd4FNa+Asmq9p87TyFHYBZQ6etY/a/tOmBwzXW1bZF5u5+ED9TyEmr+M4gloFnYAKCSTsABJJril/GPx3iJklMJZ25eEmJH8bx7AfPLpNsOMXJ0ix2U7CtjQ+OxV5g99mYQNcsxIJ2BiAOgFFD8Js4RGNpATzYwW+ZpvaS7cw4UWM+RQALdohWgCBkJESNNDvFDeMXGjDXcTee6tpB4bdzJ3rnbZRCiY1Jk66c6gnKWTaZ6WOCx1fQO3MEmK4jhrb7PcEx0nQUV/bzhx/wAOsfw4k/8Aklw/pWB2Q4Rfu37WMyfu0vWxm2iG2A5wDrRB9vbRgLA63p+SvXowXGKR52SXOdgl2J4uThXBOqKR7RNditcMS5YtI6kMqqsjQggAET0kbV89dicQQ7J+KF+ZAr6G4ni8i3oMFczA+UZvzmoskEpy/ZU5uo16OR9s/s+t3MU6YRwboAZlj8U7gaD4SZ96wcJ9l+JusMjKU/7n3DrunNl6NGsaaQT1js32ft3cPZe5nbvUVrieEJcYoGzXYUNdJJmHZhrttG7xAC3aYgAQsKB1PhWBsAJGw5VrzSxxpMyubWjmOE4GmBwd9lMnXxdco1PzpdksHksW53yi63mzaqPzPtVrt00YFU1Gd1Q+hYT9JrT4dwwi0M3hB8TeQjRR6KAKilN/T5S7b/4LlFKdLpIQgqzMcqLq7c55KvmazuNXJC2bS5XcSdzkXqT1q5dcXMtwjLh7etpDvdcf9RhzVeXU67DWlkdixAIzaluZpUNOxy2VsURZti2m+2nU1jduOFAYRW+8hEec6H8/pRLZwKr43I060L9reKjEPaw1vZmUE+WYCf66VVgk3NV/Vis6XB3/AEOeUlor7VcGQteeyuU2iBcQfhKiHH6/PrQkDXqwyKStHjzg4OmPIqM04tTaOTAZ5Sr015SzD0Uq8pUVnGnjx+8b1NVa17nBb1y40LA3lvCKrjg7A+KI/hOY7gbepqmWxykuiitssYAJJ5ASaJvs34M9/idi0FEy7HMoOTKjePKwIJUwQCCJAq9wW0ttWGTK2gJOrQw0JPSdwNN6L+wLrYfGY5hBWwlpBzN66zAAeZNtdekmunjqNiHlt0aN3jl67iFvYormwy3bNtbYPjuFyrXG5LORdtAJOkwNGxxQLiMIrAZWw1xT/ha2B9GPzobw6ZVC9AB8h+Z3r04hxeS6WzNbCrbEQqqpB16kkCT0A06y+R4XJ8l+P8DvH8xQTjL8/wCf7C49lfBNaulS2GxItBWgkgyF05zbdT7Gjj7NO0Ksv7K7eNFDWpOrWT93XUm2dP7pToa5FxXEG7ibt24FLs9v4Ropa6nwzr8NtRPmeRqqMU/flkc27uGtqUdTqri5uPIjQg7gxRww8MfF99g5sv1J2j6B4ve7m4t5dcvxAc1O4/l5gVtLfXKGXVWAYHkQRoZ6Vx3g/wBs1m6ot49TZvDQ3EUtafzKjxIfQEem1FXCvtC4atoK2Os5VJj4w2U6xBWdDNK4yT6BCoq11vL6U/i/FLWCw7XHMBdhzZjsB6/QAnlQbxT7c+HWVIsm5fYbBEKLPmz5dPMA1x/tj9oGI4pcBukJaX4LKE5RO5Y7s3KfkBRRgzkrNPtv2/uYwm2jRbJ8R5Nzgfw6e8dNy/sTw/8AZsKg+8/7xvf4R7LH1rltpbarL66f1AGtHHYzjty7ZuPds3jYswrX0EqBH3xvoNSQCANTFI8iMnD4os8dxhL5Bq11rzlLZUsvxag5fUDn61h9q+0mHuYK7YRz3isFyN8UyCfXrNYnbXtIjotrDXM5OnwoVVfI5dD5zzJrC7McJGIxdmyb4/eMQxHiI8LGddzpSMHjdTlobn8hL4x2dW+zi3PChzi80/MVg/8AqAb/AJTDj/5J/wDE/wA66Lwns4mDwwsIzMC2YsYkkxO3kBXL/wD1B3tMMnmT9KvXZ5y7Oa9kGjE2Rze6nyVgT+Vd14tfIw7tzKMvvBE/WuFdi0zYxD01HlERXdMbb7yyvIPEgkDaNdak8n70VQL3Z9ot20n4UCifJQP0pvaW7FoRzYDbTQE/mBUvCcPlCEmdDz/TWP60rK7U47MVUfdMk+oNQz+2h+P/AOiB3tNY7z9lU7d8k+wc/pWuR30z/ZLv/FHL0rE7SXYw63P+26MfIZgGP+UmrlvjymzNkqAmjBp0gayOtTOMnBV+y5Vya9j8TfAm7dIRF0XNooHKBzPlUVjENcBbuyF+4G+Np2Yj4UHONTUC4s3HGz3YDM7DMLYbVVtpzcgSTyn53cRdyrNxsg5/i/kKxxrVbDX5MXHcJa8xW5dZRzVBpHm5/lUvDeE2LMm3bk83gsx/xH9KeMeHMWbT3P42+HpuYHyp2Ku3RbIEd43hVR8Kz95z0G+nSm3P7bo5cPuqwb4FjBc4jioBKlQCOUggEH60EdpcLbt4m4tk+AHTWY01APQGRXRn4NktG2jm2plrriO8uNzJPLnpyrH7E8CtXAzi2LtwORLjMqwdMqnwkka5mnyXmbseSMbn60jz8uKUkoe9s5+thjqAT6AmmFa742GugR3mXyBOnsIAHtVLHdn0vCLq27nmV8XswIP1oV50fwC/BdaZxCK8o6439noUFrLGd8raj2P86Cb1oqSCII0Iq2GSM1cWR5MUsbqSGV5XopU1Cg/xeOEsNdDqANI01FVXti5bu9AikEyBpdWfpV3i19i3hBUjcdfMdarWXmZAl0uJmXYypIkdZUVZkviZirmSWWC3FBnK692Z396ucHxL2u8stJEqwP4oJyH1EsPc9azhfF210dDqOdauAfOy+QHvR2IfQQ4Sz4RPPU+pr2+I1qe3otUcdfhSfWjkqQhbYFY/Gw95vw3Vj1FtiP8AyiprOFK/tJgjN3aLLSdyTJPPST61lJN0gAwXxBMxOir00netLH8TCLkXxtOnV7h+Jo6cvQCkKnbZVXpGXxpczpZQajc+tUcTw1kE7iYkVp8PsFC5bVoBY76mYAqw2I0FtF7y5IMchHMnYUAak1pAyJqS1cI2+cUS4HgLYi6Lar315jGVBFtT5n7xjXl5wNa672Z+wrC2kDYubz7lAxW0PLQgt848qGUuI3nZwrg/CnxOIt2bety4wQerGJPRRufIV9SYbsXZt4K3gkkWly5+twAy2fzdtT8tq0eE8Bw2GXLh7Nq0P4ECk+pAk+9aBmkSlyBbA8fZzgrd18QcPbKqoCWlX93pu7KdGc+kAAbnWtDB8Lsu027NlMuxW2ikehAmt9VPWaymxK2LjAsio2oJ0hvvL58iPehswu3klB10j1mvn37d+KB8elsGe7TUebH+QrtfFO1lq1Ydw2YIpJaIGnPz9q+X+1N67exDYm6rAX2LISCAQIEA7HLoDFHFbCiaPYCxOMEclJ/3rtGGxMW7flO09OUEH61yD7MlH7QzHksfOulftoCqNJEjWf6BqDy38y3ErQT/ALSBbBHIH3PkJrAxGBa6XVdWUG43qNQPzHvVzC3/AAgkDRJECNzz1NXuBNltMx+8dfQVGtsZfHaAm8gv4a5b/ErKPdTFCPZ2xexAYWlnNbC3ZIVRcQ5QSepE7SdBRHc4oi4q8BAUsSB06x7mqPB8SLOIuoPgunvR6mA/1g/4qfC4Rkl/MbKpyjK/0EuF4dctqYa0hOrN4mZjtOkcgNPKo04MoOZ2719YJXQdIUmB6wTUxDpqNVPtTkxnXSoHKTLFBCe3tJMAc+vpyFVblwDb5DSrt65IrC4pj1toSzQB866CcnQbairM7tbxTu7DHYkZR6ms37MbrZboBIEr84NC/aHjhxNwBZyDRRzPn60ddj+HmxZCgeI+Jm5SenWNq9HJH6eHi/Z50J/Vz36QXKFESMzHl/WlWVsxrp7DSqeGOUTrPMneae+NryWmelxKmPE1ybtJaDXGI3G/p/pXVLzzXM+NJkxsciR8jXqeDpsk8tJxoGopVo8S4ebd0ryOo9P9KVeot9HjODRtYjiWIDt4UuCeUH6b/SoG4mQZay6HQmAcpg6gg+U/OveJYVDcY6oZ3G3rT7CXY8F9T5NV3aoT07IAxzBrZ1ZQy8g0eF1PnpPzo24FhYEmhHCYY5sr5DrnUqdmG89JH5UXYXE5V5ADcnQD3oo92JyP0a2JvQKG+0nFQlsjnH1pmO7RkkrYQuYku3hRR+LXWOnXlNDN7hd++2rZn5j7qzqATO8GYA0nWsyStUZjhTtnmAu5LWeNYYL6sRmPsAB6selWME8aKC10jxOAX7tfwIJyz1JI/ndtdlrigd5DKo+BTv6nf2p6YzL4VTJHLb8qVuPY1tPop38GVUB27tJnKpz3nY9TtP5USdjewt7Hg5f+WwqmGeCS7fhkQbjdYMDryrISwznNlB8z/M1dZXVdWgKCYkwBuYG3Whu+jLOy9kuzmCwGbuTduXAArObbeEfhGVAqg79TAkmBRHc4wi8gB1JANDfZHs9bw1hQFGdgrXGjVmidT0EkD36mtxkH4QfUCvJyZ5N/EvhhSXyPbvae2p1gjqGBj1HT0q/g+ILcUMpDAmNNhGutDD3LuY5UHzQR6yfyFZeLtgOTiCqgwRlubHYloUQNtQ076UmHkzvZRLxYNa0/9zoJvDlqekgH61E92P8Apt7BT+Rmhm9ibmGIYAum7KWLSOcE/e6fpNe4Ti166pvpc7pLpP7PbdQR3Sb3XXRyXJEKrCAVPWrMeRTTZHkxODX7LnHHwV+33WKlUMEi53tkGDI1OUGDrvyrH7V9hMFxKxbtreFsWjNtrZQhRkC5Y/DAXTT4RVnF8SuXMrZsoMwNQDlJDeHppOvKvcLw0FZOUmBqNzpoTpSJeVT+KKF4tK5M57//AA/GYVu8wmIs3v4WBtE+8sv1FVMXxPFYLTHYK4q7d4Ia3/nXw/WiLj5u2bouWbjW2X8JhTPJhsdudF/Yvtfbx1t7bx3qD94hjKVOmYTup2IO3yo4zjnVtGThPD09HMrP2hYYiAcnXNO3lTeJ/ahZW2UtSxiBl/mdKM+P/Ypgb7NctK9stJy23yoCeaKQVHpt6Vg4P7OsLhnkWVdgApF4q65huwVtAx56GI0ihnjxY+7BjOUjm3DXxOKYtbRVSdbjzlnciRqx1+FQTRVwzhGRu8Ygty3IHLQb/OtE422xhAqqPCqL8KgclXlJk6V4Lx6gUjLmbdLSPRwYVFW3bND/AIk3QfIj9TVPFcVVRJUkdAJPt1qni8aLYliZihXiXHpEE6dKVjwOfofOagtBRxfj6WrRYH61zbHY67irnM9ANamuYk3jlJMf60UcOt2rVmQAOZnyE+9XQxxwLXbIsjllf6MrsF2VuYnEmLZKpILE5batP3mg676AE+m9dGucCui4LWHeyxHxlkfIp5AEPJJ9Nqq9keLMcJYsWfjZZY8lk+Jj/WtGPDrAtiF+e5J5k+ZP6VLmyXPaAxpxjpmY/Za+Nr1gn/67ijz17w6e1Yrm5Lg23ITd7f7xI+Qf6GivieMIHdrq7aegpqOti3BMKurtzJ6ClafoYsk0uwExONywZkHmDIoK7YEG6lwHy+VEHEuPLdxTLAVLp08nGxjz5+dCfHrvhyndW+lW4MfBg5svOBvcT4d3tlWESACDvuP5V7WjwBQ+GT+6KVd9fg3FoNYFNKRJ2h7F4vDS9yyXtMAwuW/GokbMIzL7iPOhPEd2urGJ2VNXJ9eVfVuC/s0/uJ/+RWJxr7O8FiiWayqXD/1bUW7nuQIb/EDXprK/Z49HzjgsRlljbIHhVEHxMzExPmYrUw7FgHvxp8FvUIp/iHNvXSiPtT9ng4dfthbr3lfPcBdQGVlCqASNDAaZgb7UKcQwhuBgHgGPp1inxlq0KaV0e4bEkvcBBVDczszaTt4B+LbfpNafBkW4hJ5kmfMkn8zQrc4EwBLXRlGg3JJMwBJ8ifQczAOp2XxOW1lnZiP1/U1ynumdOGrRu3cK6A5DmA1g9az8Xj1kG4IPWP60q+eJAVWuYlGkkDTmevIevlQynoFJlf8A43bGnxnoqk/lpUV7ihdWVbFwZgRJEASInWpv2tRsPy5/7UjitCegJ5cgTWWugqo7jhMeQqgiNB5chVn9qBn/AEqv2B7MCzg0ZrjtcvIrs+dtMwBUICSFOWASsTFbxFktqVOSNSRM/wAR5xHPma8SfitN/I9NeRF/wgpcaWMreYk6FUgH/EVIqzhOw9vEKtzEPcM6i2HAUDoxUanrBjp1rc4/xU28O7Wh3lyIRV1lm0BMbKJknkBVrPIBzAREtIg9YHnTMeCMJXdg5PInKNJUV73A17oop05TrHlO8UNjgF9bmFZxJw5xKADxBkuohU9V1QjXy60T2+O2mJVG7wqJbJDECYmJk7HafhNLE8esoJLggiRl8Rgb6Db1O3OKZxgk69ilOek9lNeDsy6jL0BMaHeY/KpsNwpbI1cARG3Qk8zrvWVf7Wd5DWWi3qCQJYtOyyOm+mn5S/tZYSYHUuZb5cqjlPFB6VsrUMslbdIZi8BgHc982Y9GZ1HyEU18RgcGrPh7NnPEfu0XOw6TuR78qyONXC2VlCkDmNTHrNY1y6NOp29us0EfKceooo/0imtyZLxbtpjrtwiyVsINAWCsx841gVV4TdCq64q9dvm6wd2uAFAdPCFGoXQaSQY23ppvpJnfoOfyqDE3gFGYwfWun5GTJphx8XFENP8AhGGZAzWbLgjnbTb1isbiHY+y0tYdrRAkA+O2fLKxkexEdKHOFdvLVu4LDOCrmBJ8Ksdtvun8z60QtxMqWLfCRHT38qxqUaVE6jTdM5/2kwF62AbtsqCAQ8yhnX4ht6HWg+9YJ8xuDXX8T2iBt5IzACIiQY01HMUIt2Pv3We7atpbT7ttyQW6lT93kADvOkb1XhyqK+WjpNvsFcJhspHSpeL4xUTLvMCPLn9KkxmGKkqQVZfiU6EH0P8AtTOz/BzisaiNqiQzDaQOXufpNUa+5i3J1SOifZ5gb3cFjZ7rOSQzaEoQIIG8dBRc8WxEzp6Urb5VA0FQ4oCM1wwvTmf5V5U5cpcgo/gq2WJYvsBqW5D/AFoV7U8eN393b+AVb41xlrnhtiFHL6Vg3MJlSTvP1p+OK7Z0wS42MkEbqQfcHT61B2luA3J5Oqv8xNe8exE5h/F+U/zqrxi5K2T/APEo9Y0r0l6JnLTRpYXj7pYVLekCCeftXlVsFaHdjzE717XKKXocm6Wz6mwmKDIhB0yqPcAA/UVYt4xev6UGdn8QwwpZpAztl3liT4VQbsx12rF4n22cC4lu0VuKSsuwBUhoPgic3QH1NM5JEag2dXTiCTlmDyFZmN4XhcUGa7ZtOkGHKwxjUlWEMF6GddxpBPFrnHncLGVSQRA0MHxMz3CJJKnUsxMBpgGo07V3wW/eXWUAk6sC2s5QDrB+LXSCJGuqXP8AAz6P5Zvdo/s4s3HFvCuUZzmCXTmUuq/AHUSvhYkFs0xyoJudmruCdkvgpbLCLkrlflFts0MSdN9OeWiX/jzNlN34z8KKCe7XdSRE55Exvr4iM0Ujxh3zrcIKtqwOWMq6BFEakkwqqYEg6amkxzTV8hr8eLSpgecA7ufGe7g65YuLqNGSfiiYgkHrVu7gsyDuwiIphS5UzG/iYw7kgswQdBMBVrXxlizbVUULmMnIpHgkgjeC7QD8xp1zhdJuG7daCFUIY2WAMqJ+GSdYAk6mTNH9SUtnfRURnC+BpdKKcQ1jXwj9n70sSBLuhYMd40VgBz3J0rPYvDJdcPjLpA8SrbsBQwMqQRcuSni0g7giszE4llQ92QCRGZgVc5YkwBoBmUaFpLDXStLiPEFa7fXdc76QSCFIUL6aLyOp9a55Jro76UQ57P8Ab1bNtbckW7YCqWfOGCjXKCAxgDlpodgK8PGxJuW73dB8zMr286y5LQgzAjmY1GnrQNcvEK0kLcaFumCRaQQe7E8/hkDT4Vga1DbveDMo1g6ZQwXPBYuYhnNsQf8A7D5RM4OXsoTSekHf/vGEyl8wjNMAHKmskyZ2MnyPtlYnto6M1seHxZSCdG1BPlly89gDJ3oQu2JUkEmQQ+pIUlgDudQQrAcxlKnTLKzju/E0hFUSNZtggHflbZokfdka5YrYYIrZzyt6pBfiO1GdSWhi2ZgzKEYqgC6DZV0WABmIPOKyRxhi2UHwlgY10YEESDlg6tt12YaVmrfeyWIPiUMM2gZAsA5InxFhJufdUDLBqvZQ3SpdnjyDOXO+gb4jOUR1OpETR/T9sHnWkjoHDO0ncqVt2w7aLnZy2WdgdPSSJmZMVJie0FlNAWvXSMzaAqoHQKSAPU6/ioIv4tlVgZHdqMyW4OVm0ysxDDMW3kHplGmaBMTeMg6knKqqSgLjwwzTOUSGLGSQrbaQj/T32N+t+Axx/aBgjd4oVsp0EF/EpEMQxCgT15ih2/2iOsAAAgMTIEn7sa6idl1MzGpNDvEeMD+zR/3SklmAOa6dgzkSYJ2WQAsDeZqAh2yyWCLuBCJtMLEc94JJOxO7oeNFLYEvJlfxCDB9oIuuQCYts8nQEj4VC9WYooH8RNZWPxV5z4wGuAhNXC2lIjQiQG95nUnSAbEymVXAd2EIBNxlHhRmMwonQb767Sce/dVH/d+IKfiUE8tSrbSY31HrToQV6Qmc5VtlTH8LyBme4C2hgKZJOpI2hBp4oEmQAYJo57FY43R/zpvySEtz4LbAgAAMdM0+5kb1k2ras4ZFEmIuEKxGVZzO7MoC5QSYVYykToaKOG4i3jbD2mBBHhYLCOGUyGA1KiVkHUaetDldxp/4BjDi7sL8Hw+1bGfKFU/CDyHnO9DnabtmqgR8Ob0zBdZ9JjzPKhrtJ2nxVq01m/GZcqpc/wC6snxR+IAa+dW+wfZtb4GLxIlQf3SH4QAfjbqZ9qlWFQXObtB87dLspJ2Yu41XxN52sf8AaEawfvPzAPQVndkeDYlOIAIQcmtxpOQoZGvOddB5eVdK4tjLbhlR1OmwMx60PdlL0NiBAzd7r/dyAL9CfrRxzNxka8VNMOEuBNfjI58vYcqysa7XDLHka1CAF9qpvBgVEtDomUcGAJjlQ52hxeVT5fzop4leCgia5z2txngI/EYHtqarwq5bAyOkCnEL+ZjTsdelLXksfU1TYzT7l2VUdP516NHnuV2S/tpChRp+dKq1KtsFybPoftZxVrDWO6dTkVGAGVshCzrJgHMq8tmPSgjGcSe6z3XCamXYhRqxkFmAhSwHXQQYMgUzi2PL3Mq5RMgj75nUZuYBEiTrA0GlQPGxIcgmJYKpY+Z0kwNAdhE1O1svitJDpEE+ETFtQB4RMEyx3IVRJ3OcDYV5iGFtYScrEAMZGZmZizhjuItxJ1OadNIvXmLOqiZEImwUuw8RVSIyqFLSdJkmTqMzFvmOcwRmLAt4ixUAZ3zEyBrA5xsADQx2GxANous3I8GoZ5OhucwpnRT4mmYUGrDW4MZlCp8dyB4nE/2agiYEKsmNGadSaoYe45U5JDtLSx8S25yG422pY79FkzM06yrQFQRkjKDpnkEsV0zEnXlJGgPUmjFRK9vJIGUMzENJ7wqqNObb4mOUaQPD0Ne4O2XUgL3rvoM3inKwYkt08AmdImZGtNILNowU5i7G4wVYJZlVtzADGQoJPh2iort5QpFsvkZWQjckgMRbLmPBJBGnigTtW1+AR2LvpDKkOZym5MLqdFUKBCyCdIH94RHuEwwDO5YHxG62n3g2UR5948CdinkaitYcKoJIGUrpu2gIOYsAFGpOxOuwqZbsIQdTCghjuodSWKrBgmd45+/PWkYvyxmIxBKhTAtg7CDIkSzHmWMt6ZZgBal4a/eXFGoVldDyE3EfbqfE+uvwjXQ1n4gZlDSJMmYIBViVkejbE7g07DsLVxCCS0lm3gQCSu/mpM7QB1rXHRl72M4ZjslsgAlDKuep0PuRAI6GOtOweIz5wR4VGQHZdRlyqPNPrlr1rqmLeUZEDnViu7N4iQNNpPtvAFRg6KgWIOgYSzMY8Z6abD4tt5raMPbePJZDMOiZJA+Ir4V5bZSJ8h1NXLQdWttC2y0vmWZGcAGcuwCIjEAwA0Ayaz7d63LEKS0wXuoAAQNYUmBy3zHpFeteBZmLZzl1gNlg6QJAAEaaE7b6TWtGXWyXEXA0d0jLbUllVgVZlX73QsSdfUAaCvb1wIrQMyktmuZ4DMYDhFXUj7uYkkgzpMVBgTbUSmqsYJYgZdyqMdBq0HNMELy2qAM3iGgIOvgVmEHl0E/xRr1NbR1kCuNIVZ1OYhgQBqYB08pM71LhrAZmzlyocgwdWGuXU6DZuWk6A03G3SQ2UANIDxOwMgfhGup15Ck6tbsjcy2U67sdSF+QBI8xWgVvZqq8AsFUomQ6Mx+Pwrb82KTMzopiKpcRuM974BkELGk5jEsCdAZ0EwCABHSjheIGXQjQ5SABoHtyRp6Fh7il+2jWQW8OUD4Ync6aADUxtJB5VijQTlaNJ3i3Hef2hgtkPiAMi2RmlIMMViZg8hXl68sCAquokXM794G5nOIUak/CIk6zvVK8M2UiAxHjCsrBmGgZss5ZG4POTzqC9iMp/wCmPK3GkciddfmdPWtoG/yXb9nvNbzPcuGBnuMS0D7qgkADqSW9BrRhwrjLLYS2oLkeFWJXKgA5ITDPGxJPLbnzxsaWETEa84MHz3IHPyqduIvkBUwNRpyYb6e8+56UE8XNUwsc1F2jp3D8XbNswdTJ8UZieZbxEk6c6yeD4sLjGX8SKx9Qx1+R+lB/ZzihR2Jkkg8/nP8AKtPsviy2IdidfCs+nL51P9HjyHPLyo6w9yRrUF26B0EVTHEABuKo4rHZgY2qJRY6ipxTiEkgVzrtPiSXy9KLOIYkIpY7xXPcXfLsWPOvRwQpWR55EJFexXuelnqnRINpU7PSrtGBjdcqxAJBcvmP3oDqIB5AzJ6wOQiorjwYgGEDa66lgOdKlQP2Xx6HZe6vkIW+MIfEfEGBkmDvVsXiQ07LmA9FgDXfqfc8oA9pUMu0FDpkTXTbLXFOouqkH4ckEFY6FTB8hT8dYBcpsFYxGhnN8RI3bQa+VKlWrtGP2TXMEpW7Mzagq3Mk22JLddVFZdw5VuRpOvoVOhHn4iPQ0qVdD2dJFrCDOwDbKGYKNB4LTMAecFhJ5molJa4MxJzAsZ1nLnMH+E5dvOlSrhXokvLmysSZAIHT43G3ogqvbxB7p2Gma73XkECljAPMkCSZpUq3+FGssIALbwIyER6tmOYjadNPWqK3CygHSWKyN8oAJE+ZYz/vPlKsXZ34Jigcqra+BiG+8MuwnmNYgz+dU+IXyjuigaa5j4jMxOsgadAKVKiBfRBj8SyO+UxlYoP7omQRsZOp/wBKmv41kS0Rrn8RmTBG0a+fPblFeUqKXQuLex9lxKrkUAnz3zMJ1O+lRYfEG4twGAB3cAbCLmURP99vc17SoRsvRALIQMw1KzE7aEASOe81Xt3S7jMZzHWlSovQC7ND9lD5VJIWT4RtPX19apiyAwjT4teegMflSpV0TpLso5tqlwznUTof0/0J+deUqJdil2ercKsY9K3OyTnMfX9KVKgydMbHtBrhjJqbGNAgdKVKvMPQXQHdpLxgihNqVKvQx/aQZiXDWwSJqud6VKmehUvtQqVKlWCz/9k="/>
          <p:cNvSpPr>
            <a:spLocks noChangeAspect="1" noChangeArrowheads="1"/>
          </p:cNvSpPr>
          <p:nvPr/>
        </p:nvSpPr>
        <p:spPr bwMode="auto">
          <a:xfrm>
            <a:off x="155575" y="-822325"/>
            <a:ext cx="2667000" cy="1714500"/>
          </a:xfrm>
          <a:prstGeom prst="rect">
            <a:avLst/>
          </a:prstGeom>
          <a:noFill/>
          <a:ln w="9525">
            <a:noFill/>
            <a:miter lim="800000"/>
            <a:headEnd/>
            <a:tailEnd/>
          </a:ln>
        </p:spPr>
        <p:txBody>
          <a:bodyPr/>
          <a:lstStyle/>
          <a:p>
            <a:endParaRPr lang="en-US"/>
          </a:p>
        </p:txBody>
      </p:sp>
      <p:pic>
        <p:nvPicPr>
          <p:cNvPr id="4103" name="Picture 7" descr="http://thegospelcoalition.org/blogs/tgc/files/2012/12/baby-jesus-mary-joseph-by-dewey.jpg"/>
          <p:cNvPicPr>
            <a:picLocks noChangeAspect="1" noChangeArrowheads="1"/>
          </p:cNvPicPr>
          <p:nvPr/>
        </p:nvPicPr>
        <p:blipFill>
          <a:blip r:embed="rId2" cstate="print"/>
          <a:srcRect/>
          <a:stretch>
            <a:fillRect/>
          </a:stretch>
        </p:blipFill>
        <p:spPr bwMode="auto">
          <a:xfrm>
            <a:off x="3929058" y="2071678"/>
            <a:ext cx="5214942" cy="4786322"/>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0244">
                                            <p:txEl>
                                              <p:pRg st="0" end="0"/>
                                            </p:txEl>
                                          </p:spTgt>
                                        </p:tgtEl>
                                        <p:attrNameLst>
                                          <p:attrName>style.visibility</p:attrName>
                                        </p:attrNameLst>
                                      </p:cBhvr>
                                      <p:to>
                                        <p:strVal val="visible"/>
                                      </p:to>
                                    </p:set>
                                    <p:anim calcmode="lin" valueType="num">
                                      <p:cBhvr additive="base">
                                        <p:cTn id="7" dur="500" fill="hold"/>
                                        <p:tgtEl>
                                          <p:spTgt spid="1024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0244">
                                            <p:txEl>
                                              <p:pRg st="0" end="0"/>
                                            </p:txEl>
                                          </p:spTgt>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4103"/>
                                        </p:tgtEl>
                                        <p:attrNameLst>
                                          <p:attrName>style.visibility</p:attrName>
                                        </p:attrNameLst>
                                      </p:cBhvr>
                                      <p:to>
                                        <p:strVal val="visible"/>
                                      </p:to>
                                    </p:set>
                                    <p:animEffect transition="in" filter="fade">
                                      <p:cBhvr>
                                        <p:cTn id="11" dur="2000"/>
                                        <p:tgtEl>
                                          <p:spTgt spid="4103"/>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 calcmode="lin" valueType="num">
                                      <p:cBhvr additive="base">
                                        <p:cTn id="2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2" end="2"/>
                                            </p:txEl>
                                          </p:spTgt>
                                        </p:tgtEl>
                                        <p:attrNameLst>
                                          <p:attrName>style.visibility</p:attrName>
                                        </p:attrNameLst>
                                      </p:cBhvr>
                                      <p:to>
                                        <p:strVal val="visible"/>
                                      </p:to>
                                    </p:set>
                                    <p:anim calcmode="lin" valueType="num">
                                      <p:cBhvr additive="base">
                                        <p:cTn id="25"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4" grpId="0" build="p" autoUpdateAnimBg="0" advAuto="0"/>
    </p:bldLst>
  </p:timing>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196" name="Rectangle 4"/>
          <p:cNvSpPr>
            <a:spLocks noGrp="1" noChangeArrowheads="1"/>
          </p:cNvSpPr>
          <p:nvPr>
            <p:ph type="body" idx="1"/>
          </p:nvPr>
        </p:nvSpPr>
        <p:spPr>
          <a:xfrm>
            <a:off x="-357188" y="-61913"/>
            <a:ext cx="9501188" cy="2205038"/>
          </a:xfrm>
        </p:spPr>
        <p:txBody>
          <a:bodyPr/>
          <a:lstStyle/>
          <a:p>
            <a:pPr algn="just">
              <a:buFontTx/>
              <a:buNone/>
            </a:pPr>
            <a:r>
              <a:rPr lang="lv-LV" sz="2800" i="1" dirty="0" smtClean="0"/>
              <a:t>    23 pēc Tā Kunga bauslības priekšraksta: katrs vīriešu kārtas pirmdzimtais lai ir Dievam svētīts, - 24 un lai nestu upuri pēc Dieva bauslības priekšraksta: vienu pāri ūbeļu vai divus jaunus baložus. </a:t>
            </a:r>
            <a:endParaRPr lang="en-US" sz="2200" i="1" dirty="0" smtClean="0"/>
          </a:p>
        </p:txBody>
      </p:sp>
      <p:sp>
        <p:nvSpPr>
          <p:cNvPr id="7" name="Rectangle 6"/>
          <p:cNvSpPr>
            <a:spLocks noChangeArrowheads="1"/>
          </p:cNvSpPr>
          <p:nvPr/>
        </p:nvSpPr>
        <p:spPr bwMode="auto">
          <a:xfrm>
            <a:off x="0" y="1785938"/>
            <a:ext cx="5286375" cy="4832350"/>
          </a:xfrm>
          <a:prstGeom prst="rect">
            <a:avLst/>
          </a:prstGeom>
          <a:noFill/>
          <a:ln w="9525">
            <a:noFill/>
            <a:miter lim="800000"/>
            <a:headEnd/>
            <a:tailEnd/>
          </a:ln>
        </p:spPr>
        <p:txBody>
          <a:bodyPr>
            <a:spAutoFit/>
          </a:bodyPr>
          <a:lstStyle/>
          <a:p>
            <a:pPr>
              <a:buFont typeface="Arial" charset="0"/>
              <a:buChar char="•"/>
            </a:pPr>
            <a:r>
              <a:rPr lang="lv-LV" sz="2800" b="1"/>
              <a:t>Jāzeps</a:t>
            </a:r>
            <a:r>
              <a:rPr lang="lv-LV" sz="2800"/>
              <a:t> un </a:t>
            </a:r>
            <a:r>
              <a:rPr lang="lv-LV" sz="2800" b="1"/>
              <a:t>Marija</a:t>
            </a:r>
            <a:r>
              <a:rPr lang="lv-LV" sz="2800"/>
              <a:t> bija </a:t>
            </a:r>
            <a:r>
              <a:rPr lang="lv-LV" sz="2800" b="1"/>
              <a:t>nabadzīgi</a:t>
            </a:r>
            <a:r>
              <a:rPr lang="lv-LV" sz="2800"/>
              <a:t>, jo viņi </a:t>
            </a:r>
            <a:r>
              <a:rPr lang="lv-LV" sz="2800" b="1"/>
              <a:t>svētkos</a:t>
            </a:r>
            <a:r>
              <a:rPr lang="lv-LV" sz="2800"/>
              <a:t> upurēja tikai </a:t>
            </a:r>
            <a:r>
              <a:rPr lang="lv-LV" sz="2800" b="1"/>
              <a:t>1 pāri ūbeļu</a:t>
            </a:r>
            <a:r>
              <a:rPr lang="lv-LV" sz="2800"/>
              <a:t>, </a:t>
            </a:r>
            <a:r>
              <a:rPr lang="lv-LV" sz="2800" b="1"/>
              <a:t>bagātie</a:t>
            </a:r>
            <a:r>
              <a:rPr lang="lv-LV" sz="2800"/>
              <a:t> parasti </a:t>
            </a:r>
            <a:r>
              <a:rPr lang="lv-LV" sz="2800" b="1"/>
              <a:t>upurēja teļu </a:t>
            </a:r>
            <a:r>
              <a:rPr lang="lv-LV" sz="2800"/>
              <a:t>vai </a:t>
            </a:r>
            <a:r>
              <a:rPr lang="lv-LV" sz="2800" b="1"/>
              <a:t>aitu</a:t>
            </a:r>
            <a:r>
              <a:rPr lang="lv-LV" sz="2800"/>
              <a:t>. </a:t>
            </a:r>
          </a:p>
          <a:p>
            <a:pPr>
              <a:buFont typeface="Arial" charset="0"/>
              <a:buChar char="•"/>
            </a:pPr>
            <a:r>
              <a:rPr lang="lv-LV" sz="2800" b="1"/>
              <a:t>Cilvēki</a:t>
            </a:r>
            <a:r>
              <a:rPr lang="lv-LV" sz="2800"/>
              <a:t> grib redzēt </a:t>
            </a:r>
            <a:r>
              <a:rPr lang="lv-LV" sz="2800" b="1"/>
              <a:t>Dieva valstību </a:t>
            </a:r>
            <a:r>
              <a:rPr lang="lv-LV" sz="2800"/>
              <a:t>bieži vien kaut kur </a:t>
            </a:r>
            <a:r>
              <a:rPr lang="lv-LV" sz="2800" b="1"/>
              <a:t>citur</a:t>
            </a:r>
            <a:r>
              <a:rPr lang="lv-LV" sz="2800"/>
              <a:t>: </a:t>
            </a:r>
            <a:r>
              <a:rPr lang="lv-LV" sz="2800" b="1"/>
              <a:t>bagātībā</a:t>
            </a:r>
            <a:r>
              <a:rPr lang="lv-LV" sz="2800"/>
              <a:t>, </a:t>
            </a:r>
            <a:r>
              <a:rPr lang="lv-LV" sz="2800" b="1"/>
              <a:t>spožumā</a:t>
            </a:r>
            <a:r>
              <a:rPr lang="lv-LV" sz="2800"/>
              <a:t>, </a:t>
            </a:r>
            <a:r>
              <a:rPr lang="lv-LV" sz="2800" b="1"/>
              <a:t>varā</a:t>
            </a:r>
            <a:r>
              <a:rPr lang="lv-LV" sz="2800"/>
              <a:t>, bet </a:t>
            </a:r>
            <a:r>
              <a:rPr lang="lv-LV" sz="2800" b="1"/>
              <a:t>Simeāns</a:t>
            </a:r>
            <a:r>
              <a:rPr lang="lv-LV" sz="2800"/>
              <a:t> zina, ka </a:t>
            </a:r>
            <a:r>
              <a:rPr lang="lv-LV" sz="2800" b="1"/>
              <a:t>Dieva valstība </a:t>
            </a:r>
            <a:r>
              <a:rPr lang="lv-LV" sz="2800"/>
              <a:t>ir </a:t>
            </a:r>
            <a:r>
              <a:rPr lang="lv-LV" sz="2800" b="1"/>
              <a:t>jāmeklē Jēzū Kristū</a:t>
            </a:r>
            <a:r>
              <a:rPr lang="lv-LV" sz="2800"/>
              <a:t> un nekur citur.</a:t>
            </a:r>
            <a:endParaRPr lang="en-US" sz="2800"/>
          </a:p>
        </p:txBody>
      </p:sp>
      <p:pic>
        <p:nvPicPr>
          <p:cNvPr id="5125" name="Picture 5" descr="http://2.bp.blogspot.com/_0QeJAXwEhT8/Sfmtwd71FoI/AAAAAAAAAb4/VuOFqNjIUZI/s400/090429_2Pigeons.jpg"/>
          <p:cNvPicPr>
            <a:picLocks noChangeAspect="1" noChangeArrowheads="1"/>
          </p:cNvPicPr>
          <p:nvPr/>
        </p:nvPicPr>
        <p:blipFill>
          <a:blip r:embed="rId2" cstate="print"/>
          <a:srcRect l="23017" t="13793" r="24043" b="13793"/>
          <a:stretch>
            <a:fillRect/>
          </a:stretch>
        </p:blipFill>
        <p:spPr bwMode="auto">
          <a:xfrm>
            <a:off x="5214910" y="1785926"/>
            <a:ext cx="3929090" cy="4587562"/>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8196">
                                            <p:txEl>
                                              <p:pRg st="0" end="0"/>
                                            </p:txEl>
                                          </p:spTgt>
                                        </p:tgtEl>
                                        <p:attrNameLst>
                                          <p:attrName>style.visibility</p:attrName>
                                        </p:attrNameLst>
                                      </p:cBhvr>
                                      <p:to>
                                        <p:strVal val="visible"/>
                                      </p:to>
                                    </p:set>
                                    <p:anim calcmode="lin" valueType="num">
                                      <p:cBhvr additive="base">
                                        <p:cTn id="7" dur="500" fill="hold"/>
                                        <p:tgtEl>
                                          <p:spTgt spid="8196">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8196">
                                            <p:txEl>
                                              <p:pRg st="0" end="0"/>
                                            </p:txEl>
                                          </p:spTgt>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5125"/>
                                        </p:tgtEl>
                                        <p:attrNameLst>
                                          <p:attrName>style.visibility</p:attrName>
                                        </p:attrNameLst>
                                      </p:cBhvr>
                                      <p:to>
                                        <p:strVal val="visible"/>
                                      </p:to>
                                    </p:set>
                                    <p:animEffect transition="in" filter="fade">
                                      <p:cBhvr>
                                        <p:cTn id="11" dur="2000"/>
                                        <p:tgtEl>
                                          <p:spTgt spid="5125"/>
                                        </p:tgtEl>
                                      </p:cBhvr>
                                    </p:animEffect>
                                  </p:childTnLst>
                                </p:cTn>
                              </p:par>
                            </p:childTnLst>
                          </p:cTn>
                        </p:par>
                        <p:par>
                          <p:cTn id="12" fill="hold">
                            <p:stCondLst>
                              <p:cond delay="2000"/>
                            </p:stCondLst>
                            <p:childTnLst>
                              <p:par>
                                <p:cTn id="13" presetID="10" presetClass="entr" presetSubtype="0"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Effect transition="in" filter="fade">
                                      <p:cBhvr>
                                        <p:cTn id="15" dur="2000"/>
                                        <p:tgtEl>
                                          <p:spTgt spid="7">
                                            <p:txEl>
                                              <p:pRg st="0" end="0"/>
                                            </p:txEl>
                                          </p:spTgt>
                                        </p:tgtEl>
                                      </p:cBhvr>
                                    </p:animEffect>
                                  </p:childTnLst>
                                </p:cTn>
                              </p:par>
                            </p:childTnLst>
                          </p:cTn>
                        </p:par>
                        <p:par>
                          <p:cTn id="16" fill="hold">
                            <p:stCondLst>
                              <p:cond delay="4000"/>
                            </p:stCondLst>
                            <p:childTnLst>
                              <p:par>
                                <p:cTn id="17" presetID="10" presetClass="entr" presetSubtype="0" fill="hold" nodeType="afterEffect">
                                  <p:stCondLst>
                                    <p:cond delay="0"/>
                                  </p:stCondLst>
                                  <p:childTnLst>
                                    <p:set>
                                      <p:cBhvr>
                                        <p:cTn id="18" dur="1" fill="hold">
                                          <p:stCondLst>
                                            <p:cond delay="0"/>
                                          </p:stCondLst>
                                        </p:cTn>
                                        <p:tgtEl>
                                          <p:spTgt spid="7">
                                            <p:txEl>
                                              <p:pRg st="1" end="1"/>
                                            </p:txEl>
                                          </p:spTgt>
                                        </p:tgtEl>
                                        <p:attrNameLst>
                                          <p:attrName>style.visibility</p:attrName>
                                        </p:attrNameLst>
                                      </p:cBhvr>
                                      <p:to>
                                        <p:strVal val="visible"/>
                                      </p:to>
                                    </p:set>
                                    <p:animEffect transition="in" filter="fade">
                                      <p:cBhvr>
                                        <p:cTn id="19" dur="2000"/>
                                        <p:tgtEl>
                                          <p:spTgt spid="7">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6" grpId="0" build="p" autoUpdateAnimBg="0" advAuto="0"/>
    </p:bldLst>
  </p:timing>
</p:sld>
</file>

<file path=ppt/slides/slide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267" name="Rectangle 3"/>
          <p:cNvSpPr>
            <a:spLocks noGrp="1" noChangeArrowheads="1"/>
          </p:cNvSpPr>
          <p:nvPr>
            <p:ph type="body" idx="1"/>
          </p:nvPr>
        </p:nvSpPr>
        <p:spPr>
          <a:xfrm>
            <a:off x="-357188" y="0"/>
            <a:ext cx="9501188" cy="1052513"/>
          </a:xfrm>
        </p:spPr>
        <p:txBody>
          <a:bodyPr/>
          <a:lstStyle/>
          <a:p>
            <a:pPr algn="just" eaLnBrk="1" hangingPunct="1">
              <a:lnSpc>
                <a:spcPct val="80000"/>
              </a:lnSpc>
              <a:buFontTx/>
              <a:buNone/>
            </a:pPr>
            <a:r>
              <a:rPr lang="lv-LV" sz="2800" i="1" smtClean="0"/>
              <a:t>    25 Un redzi, kāds cilvēks bija Jeruzalemē, vārdā Sīmeans; šis cilvēks bija taisns un dievbijīgs, gaidīdams uz Izraēla iepriecināšanu, un Svētais Gars bija viņā. 26 Viņam Svētais Gars bija pasludinājis, ka tas nāvi neredzēšot, iekams nebūšot redzējis Tā Kunga Svaidīto.</a:t>
            </a:r>
            <a:endParaRPr lang="lv-LV" sz="2600" i="1" smtClean="0"/>
          </a:p>
        </p:txBody>
      </p:sp>
      <p:sp>
        <p:nvSpPr>
          <p:cNvPr id="7" name="Rectangle 6"/>
          <p:cNvSpPr>
            <a:spLocks noChangeArrowheads="1"/>
          </p:cNvSpPr>
          <p:nvPr/>
        </p:nvSpPr>
        <p:spPr bwMode="auto">
          <a:xfrm>
            <a:off x="0" y="1714500"/>
            <a:ext cx="5500688" cy="5262979"/>
          </a:xfrm>
          <a:prstGeom prst="rect">
            <a:avLst/>
          </a:prstGeom>
          <a:noFill/>
          <a:ln w="9525">
            <a:noFill/>
            <a:miter lim="800000"/>
            <a:headEnd/>
            <a:tailEnd/>
          </a:ln>
        </p:spPr>
        <p:txBody>
          <a:bodyPr>
            <a:spAutoFit/>
          </a:bodyPr>
          <a:lstStyle/>
          <a:p>
            <a:pPr>
              <a:buFontTx/>
              <a:buChar char="•"/>
            </a:pPr>
            <a:r>
              <a:rPr lang="lv-LV" sz="2800" b="1" dirty="0"/>
              <a:t>Simeāns</a:t>
            </a:r>
            <a:r>
              <a:rPr lang="lv-LV" sz="2800" dirty="0"/>
              <a:t> par visu vairāk </a:t>
            </a:r>
            <a:r>
              <a:rPr lang="lv-LV" sz="2800" b="1" dirty="0"/>
              <a:t>gaidīja</a:t>
            </a:r>
            <a:r>
              <a:rPr lang="lv-LV" sz="2800" dirty="0"/>
              <a:t> uz </a:t>
            </a:r>
            <a:r>
              <a:rPr lang="lv-LV" sz="2800" b="1" dirty="0"/>
              <a:t>Mesijas atnākšanu</a:t>
            </a:r>
            <a:r>
              <a:rPr lang="lv-LV" sz="2800" dirty="0"/>
              <a:t>. </a:t>
            </a:r>
            <a:endParaRPr lang="lv-LV" sz="2800" dirty="0" smtClean="0"/>
          </a:p>
          <a:p>
            <a:pPr>
              <a:buFontTx/>
              <a:buChar char="•"/>
            </a:pPr>
            <a:r>
              <a:rPr lang="lv-LV" sz="2800" dirty="0" smtClean="0"/>
              <a:t>Varbūt </a:t>
            </a:r>
            <a:r>
              <a:rPr lang="lv-LV" sz="2800" b="1" dirty="0" smtClean="0"/>
              <a:t>citiem</a:t>
            </a:r>
            <a:r>
              <a:rPr lang="lv-LV" sz="2800" dirty="0" smtClean="0"/>
              <a:t> </a:t>
            </a:r>
            <a:r>
              <a:rPr lang="lv-LV" sz="2800" b="1" dirty="0" smtClean="0"/>
              <a:t>Simeāns</a:t>
            </a:r>
            <a:r>
              <a:rPr lang="lv-LV" sz="2800" dirty="0" smtClean="0"/>
              <a:t> </a:t>
            </a:r>
            <a:r>
              <a:rPr lang="lv-LV" sz="2800" b="1" dirty="0" smtClean="0"/>
              <a:t>izskatījās</a:t>
            </a:r>
            <a:r>
              <a:rPr lang="lv-LV" sz="2800" dirty="0" smtClean="0"/>
              <a:t>, kā </a:t>
            </a:r>
            <a:r>
              <a:rPr lang="lv-LV" sz="2800" b="1" dirty="0" smtClean="0"/>
              <a:t>dīvainis</a:t>
            </a:r>
            <a:r>
              <a:rPr lang="lv-LV" sz="2800" dirty="0" smtClean="0"/>
              <a:t>, bet viņš </a:t>
            </a:r>
            <a:r>
              <a:rPr lang="lv-LV" sz="2800" b="1" dirty="0" smtClean="0"/>
              <a:t>redz to</a:t>
            </a:r>
            <a:r>
              <a:rPr lang="lv-LV" sz="2800" dirty="0" smtClean="0"/>
              <a:t>, ko </a:t>
            </a:r>
            <a:r>
              <a:rPr lang="lv-LV" sz="2800" b="1" dirty="0" smtClean="0"/>
              <a:t>citi neredz</a:t>
            </a:r>
            <a:r>
              <a:rPr lang="lv-LV" sz="2800" dirty="0" smtClean="0"/>
              <a:t>.</a:t>
            </a:r>
            <a:endParaRPr lang="lv-LV" sz="2800" dirty="0"/>
          </a:p>
          <a:p>
            <a:pPr>
              <a:buFontTx/>
              <a:buChar char="•"/>
            </a:pPr>
            <a:r>
              <a:rPr lang="lv-LV" sz="2800" dirty="0"/>
              <a:t>Šīs </a:t>
            </a:r>
            <a:r>
              <a:rPr lang="lv-LV" sz="2800" b="1" dirty="0"/>
              <a:t>ilgas</a:t>
            </a:r>
            <a:r>
              <a:rPr lang="lv-LV" sz="2800" dirty="0"/>
              <a:t> šajos </a:t>
            </a:r>
            <a:r>
              <a:rPr lang="lv-LV" sz="2800" b="1" dirty="0"/>
              <a:t>cilvēkos rada Sv. Gars</a:t>
            </a:r>
            <a:r>
              <a:rPr lang="lv-LV" sz="2800" dirty="0"/>
              <a:t>. Viņš gaida to </a:t>
            </a:r>
            <a:r>
              <a:rPr lang="lv-LV" sz="2800" b="1" dirty="0"/>
              <a:t>par visu vairāk</a:t>
            </a:r>
            <a:r>
              <a:rPr lang="lv-LV" sz="2800" dirty="0"/>
              <a:t> nekā citu. </a:t>
            </a:r>
          </a:p>
          <a:p>
            <a:pPr>
              <a:buFontTx/>
              <a:buChar char="•"/>
            </a:pPr>
            <a:r>
              <a:rPr lang="lv-LV" sz="2800" dirty="0" smtClean="0"/>
              <a:t>Droši </a:t>
            </a:r>
            <a:r>
              <a:rPr lang="lv-LV" sz="2800" dirty="0"/>
              <a:t>vien tur vēl </a:t>
            </a:r>
            <a:r>
              <a:rPr lang="lv-LV" sz="2800" b="1" dirty="0"/>
              <a:t>upurēja</a:t>
            </a:r>
            <a:r>
              <a:rPr lang="lv-LV" sz="2800" dirty="0"/>
              <a:t> arī kādi </a:t>
            </a:r>
            <a:r>
              <a:rPr lang="lv-LV" sz="2800" b="1" dirty="0"/>
              <a:t>bagāti ļaudis</a:t>
            </a:r>
            <a:r>
              <a:rPr lang="lv-LV" sz="2800" dirty="0"/>
              <a:t>, bet </a:t>
            </a:r>
            <a:r>
              <a:rPr lang="lv-LV" sz="2800" b="1" dirty="0"/>
              <a:t>Simeāns</a:t>
            </a:r>
            <a:r>
              <a:rPr lang="lv-LV" sz="2800" dirty="0"/>
              <a:t> skata lietas </a:t>
            </a:r>
            <a:r>
              <a:rPr lang="lv-LV" sz="2800" b="1" dirty="0"/>
              <a:t>Gara acīm</a:t>
            </a:r>
            <a:r>
              <a:rPr lang="lv-LV" sz="2800" dirty="0"/>
              <a:t>, un </a:t>
            </a:r>
            <a:r>
              <a:rPr lang="lv-LV" sz="2800" b="1" dirty="0"/>
              <a:t>neiet</a:t>
            </a:r>
            <a:r>
              <a:rPr lang="lv-LV" sz="2800" dirty="0"/>
              <a:t> pie </a:t>
            </a:r>
            <a:r>
              <a:rPr lang="lv-LV" sz="2800" b="1" dirty="0"/>
              <a:t>bagātiem</a:t>
            </a:r>
            <a:r>
              <a:rPr lang="lv-LV" sz="2800" dirty="0"/>
              <a:t>, bet iet </a:t>
            </a:r>
            <a:r>
              <a:rPr lang="lv-LV" sz="2800" b="1" dirty="0"/>
              <a:t>pie Jēzus</a:t>
            </a:r>
            <a:r>
              <a:rPr lang="lv-LV" sz="2800" dirty="0"/>
              <a:t>.</a:t>
            </a:r>
          </a:p>
        </p:txBody>
      </p:sp>
      <p:pic>
        <p:nvPicPr>
          <p:cNvPr id="6149" name="Picture 5" descr="http://lavistachurchofchrist.org/Pictures/Jesus%27%20Childhood/images/the_baby_jesus_in_the_temple.jpg"/>
          <p:cNvPicPr>
            <a:picLocks noChangeAspect="1" noChangeArrowheads="1"/>
          </p:cNvPicPr>
          <p:nvPr/>
        </p:nvPicPr>
        <p:blipFill>
          <a:blip r:embed="rId2" cstate="print"/>
          <a:srcRect/>
          <a:stretch>
            <a:fillRect/>
          </a:stretch>
        </p:blipFill>
        <p:spPr bwMode="auto">
          <a:xfrm>
            <a:off x="5286380" y="1928802"/>
            <a:ext cx="3857620" cy="4657061"/>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1267"/>
                                        </p:tgtEl>
                                        <p:attrNameLst>
                                          <p:attrName>style.visibility</p:attrName>
                                        </p:attrNameLst>
                                      </p:cBhvr>
                                      <p:to>
                                        <p:strVal val="visible"/>
                                      </p:to>
                                    </p:set>
                                    <p:anim calcmode="lin" valueType="num">
                                      <p:cBhvr additive="base">
                                        <p:cTn id="7" dur="500" fill="hold"/>
                                        <p:tgtEl>
                                          <p:spTgt spid="11267"/>
                                        </p:tgtEl>
                                        <p:attrNameLst>
                                          <p:attrName>ppt_x</p:attrName>
                                        </p:attrNameLst>
                                      </p:cBhvr>
                                      <p:tavLst>
                                        <p:tav tm="0">
                                          <p:val>
                                            <p:strVal val="#ppt_x"/>
                                          </p:val>
                                        </p:tav>
                                        <p:tav tm="100000">
                                          <p:val>
                                            <p:strVal val="#ppt_x"/>
                                          </p:val>
                                        </p:tav>
                                      </p:tavLst>
                                    </p:anim>
                                    <p:anim calcmode="lin" valueType="num">
                                      <p:cBhvr additive="base">
                                        <p:cTn id="8" dur="500" fill="hold"/>
                                        <p:tgtEl>
                                          <p:spTgt spid="11267"/>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6149"/>
                                        </p:tgtEl>
                                        <p:attrNameLst>
                                          <p:attrName>style.visibility</p:attrName>
                                        </p:attrNameLst>
                                      </p:cBhvr>
                                      <p:to>
                                        <p:strVal val="visible"/>
                                      </p:to>
                                    </p:set>
                                    <p:animEffect transition="in" filter="fade">
                                      <p:cBhvr>
                                        <p:cTn id="11" dur="2000"/>
                                        <p:tgtEl>
                                          <p:spTgt spid="6149"/>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 calcmode="lin" valueType="num">
                                      <p:cBhvr additive="base">
                                        <p:cTn id="2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2" end="2"/>
                                            </p:txEl>
                                          </p:spTgt>
                                        </p:tgtEl>
                                        <p:attrNameLst>
                                          <p:attrName>style.visibility</p:attrName>
                                        </p:attrNameLst>
                                      </p:cBhvr>
                                      <p:to>
                                        <p:strVal val="visible"/>
                                      </p:to>
                                    </p:set>
                                    <p:anim calcmode="lin" valueType="num">
                                      <p:cBhvr additive="base">
                                        <p:cTn id="25"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par>
                          <p:cTn id="27" fill="hold">
                            <p:stCondLst>
                              <p:cond delay="3500"/>
                            </p:stCondLst>
                            <p:childTnLst>
                              <p:par>
                                <p:cTn id="28" presetID="2" presetClass="entr" presetSubtype="4" fill="hold" nodeType="afterEffect">
                                  <p:stCondLst>
                                    <p:cond delay="0"/>
                                  </p:stCondLst>
                                  <p:childTnLst>
                                    <p:set>
                                      <p:cBhvr>
                                        <p:cTn id="29" dur="1" fill="hold">
                                          <p:stCondLst>
                                            <p:cond delay="0"/>
                                          </p:stCondLst>
                                        </p:cTn>
                                        <p:tgtEl>
                                          <p:spTgt spid="7">
                                            <p:txEl>
                                              <p:pRg st="3" end="3"/>
                                            </p:txEl>
                                          </p:spTgt>
                                        </p:tgtEl>
                                        <p:attrNameLst>
                                          <p:attrName>style.visibility</p:attrName>
                                        </p:attrNameLst>
                                      </p:cBhvr>
                                      <p:to>
                                        <p:strVal val="visible"/>
                                      </p:to>
                                    </p:set>
                                    <p:anim calcmode="lin" valueType="num">
                                      <p:cBhvr additive="base">
                                        <p:cTn id="30"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7" grpId="0" autoUpdateAnimBg="0"/>
    </p:bldLst>
  </p:timing>
</p:sld>
</file>

<file path=ppt/slides/slide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267" name="Rectangle 3"/>
          <p:cNvSpPr>
            <a:spLocks noGrp="1" noChangeArrowheads="1"/>
          </p:cNvSpPr>
          <p:nvPr>
            <p:ph type="body" idx="4294967295"/>
          </p:nvPr>
        </p:nvSpPr>
        <p:spPr>
          <a:xfrm>
            <a:off x="-357188" y="0"/>
            <a:ext cx="9501188" cy="1557338"/>
          </a:xfrm>
        </p:spPr>
        <p:txBody>
          <a:bodyPr/>
          <a:lstStyle/>
          <a:p>
            <a:pPr algn="just" eaLnBrk="1" hangingPunct="1">
              <a:lnSpc>
                <a:spcPct val="80000"/>
              </a:lnSpc>
              <a:buFontTx/>
              <a:buNone/>
            </a:pPr>
            <a:r>
              <a:rPr lang="lv-LV" sz="2800" i="1" smtClean="0"/>
              <a:t>    </a:t>
            </a:r>
            <a:r>
              <a:rPr lang="lv-LV" sz="2700" i="1" smtClean="0"/>
              <a:t>27 Tas, Svētā Gara skubināts, nāca Templī, kad vecāki Jēzus bērnu ienesa, lai izpildītu pie Viņa bauslības paražu, 28 tad, To uz savām rokām ņēmis, viņš Dievu teica un sacīja: 29 "Kungs, lai nu Tavs kalps aiziet mierā, kā Tu esi sacījis; 30 jo manas acis ir redzējušas Tavu pestīšanu, 31 ko Tu esi sataisījis visiem ļaudīm, 32 gaismu apgaismot pagānus un par slavu Saviem Izraēla ļaudīm.“ </a:t>
            </a:r>
          </a:p>
        </p:txBody>
      </p:sp>
      <p:sp>
        <p:nvSpPr>
          <p:cNvPr id="7" name="Rectangle 6"/>
          <p:cNvSpPr>
            <a:spLocks noChangeArrowheads="1"/>
          </p:cNvSpPr>
          <p:nvPr/>
        </p:nvSpPr>
        <p:spPr bwMode="auto">
          <a:xfrm>
            <a:off x="0" y="2357438"/>
            <a:ext cx="4643438" cy="4400550"/>
          </a:xfrm>
          <a:prstGeom prst="rect">
            <a:avLst/>
          </a:prstGeom>
          <a:noFill/>
          <a:ln w="9525">
            <a:noFill/>
            <a:miter lim="800000"/>
            <a:headEnd/>
            <a:tailEnd/>
          </a:ln>
        </p:spPr>
        <p:txBody>
          <a:bodyPr>
            <a:spAutoFit/>
          </a:bodyPr>
          <a:lstStyle/>
          <a:p>
            <a:pPr>
              <a:buFontTx/>
              <a:buChar char="•"/>
            </a:pPr>
            <a:r>
              <a:rPr lang="lv-LV" sz="2800" b="1"/>
              <a:t>Simeāns</a:t>
            </a:r>
            <a:r>
              <a:rPr lang="lv-LV" sz="2800"/>
              <a:t> zina, ka šim mazajam </a:t>
            </a:r>
            <a:r>
              <a:rPr lang="lv-LV" sz="2800" b="1"/>
              <a:t>bērniņam</a:t>
            </a:r>
            <a:r>
              <a:rPr lang="lv-LV" sz="2800"/>
              <a:t> nāk līdzi visa </a:t>
            </a:r>
            <a:r>
              <a:rPr lang="lv-LV" sz="2800" b="1"/>
              <a:t>pasaules godība</a:t>
            </a:r>
            <a:r>
              <a:rPr lang="lv-LV" sz="2800"/>
              <a:t>!</a:t>
            </a:r>
          </a:p>
          <a:p>
            <a:pPr>
              <a:buFontTx/>
              <a:buChar char="•"/>
            </a:pPr>
            <a:r>
              <a:rPr lang="lv-LV" sz="2800"/>
              <a:t>Viņš ir </a:t>
            </a:r>
            <a:r>
              <a:rPr lang="lv-LV" sz="2800" b="1"/>
              <a:t>saņēmis</a:t>
            </a:r>
            <a:r>
              <a:rPr lang="lv-LV" sz="2800"/>
              <a:t> </a:t>
            </a:r>
            <a:r>
              <a:rPr lang="lv-LV" sz="2800" b="1"/>
              <a:t>Kristus</a:t>
            </a:r>
            <a:r>
              <a:rPr lang="lv-LV" sz="2800"/>
              <a:t> </a:t>
            </a:r>
            <a:r>
              <a:rPr lang="lv-LV" sz="2800" b="1"/>
              <a:t>svētību</a:t>
            </a:r>
            <a:r>
              <a:rPr lang="lv-LV" sz="2800"/>
              <a:t>, un viņš ir </a:t>
            </a:r>
            <a:r>
              <a:rPr lang="lv-LV" sz="2800" b="1"/>
              <a:t>gatavs</a:t>
            </a:r>
            <a:r>
              <a:rPr lang="lv-LV" sz="2800"/>
              <a:t> </a:t>
            </a:r>
            <a:r>
              <a:rPr lang="lv-LV" sz="2800" b="1"/>
              <a:t>aiziet mūžībā</a:t>
            </a:r>
            <a:r>
              <a:rPr lang="lv-LV" sz="2800"/>
              <a:t>. </a:t>
            </a:r>
          </a:p>
          <a:p>
            <a:pPr>
              <a:buFontTx/>
              <a:buChar char="•"/>
            </a:pPr>
            <a:r>
              <a:rPr lang="lv-LV" sz="2800"/>
              <a:t>Viņš zina, ka </a:t>
            </a:r>
            <a:r>
              <a:rPr lang="lv-LV" sz="2800" b="1"/>
              <a:t>viss labākais </a:t>
            </a:r>
            <a:r>
              <a:rPr lang="lv-LV" sz="2800"/>
              <a:t>vēl ir </a:t>
            </a:r>
            <a:r>
              <a:rPr lang="lv-LV" sz="2800" b="1"/>
              <a:t>priekšā - mūžībā</a:t>
            </a:r>
            <a:r>
              <a:rPr lang="lv-LV" sz="2800"/>
              <a:t>.</a:t>
            </a:r>
          </a:p>
          <a:p>
            <a:pPr>
              <a:buFontTx/>
              <a:buChar char="•"/>
            </a:pPr>
            <a:r>
              <a:rPr lang="lv-LV" sz="2800" b="1"/>
              <a:t>Ticīgie</a:t>
            </a:r>
            <a:r>
              <a:rPr lang="lv-LV" sz="2800"/>
              <a:t> </a:t>
            </a:r>
            <a:r>
              <a:rPr lang="lv-LV" sz="2800" b="1"/>
              <a:t>priecājās</a:t>
            </a:r>
            <a:r>
              <a:rPr lang="lv-LV" sz="2800"/>
              <a:t> par  gaidāmo </a:t>
            </a:r>
            <a:r>
              <a:rPr lang="lv-LV" sz="2800" b="1"/>
              <a:t>debesu valstību </a:t>
            </a:r>
            <a:r>
              <a:rPr lang="lv-LV" sz="2800"/>
              <a:t>!</a:t>
            </a:r>
          </a:p>
        </p:txBody>
      </p:sp>
      <p:sp>
        <p:nvSpPr>
          <p:cNvPr id="8196" name="AutoShape 5" descr="data:image/jpeg;base64,/9j/4AAQSkZJRgABAQAAAQABAAD/2wBDAAkGBwgHBgkIBwgKCgkLDRYPDQwMDRsUFRAWIB0iIiAdHx8kKDQsJCYxJx8fLT0tMTU3Ojo6Iys/RD84QzQ5Ojf/2wBDAQoKCg0MDRoPDxo3JR8lNzc3Nzc3Nzc3Nzc3Nzc3Nzc3Nzc3Nzc3Nzc3Nzc3Nzc3Nzc3Nzc3Nzc3Nzc3Nzc3Nzf/wAARCADCAQQDASIAAhEBAxEB/8QAGwAAAQUBAQAAAAAAAAAAAAAABQACAwQGAQf/xABBEAABAwMDAQUGAwYEBAcAAAABAAIDBBEhBRIxQRMiUWFxBjKBkaGxFCNCJFLB0eHwBzM0QxVicvEWU2OCkrLS/8QAGAEAAwEBAAAAAAAAAAAAAAAAAQIDAAT/xAAgEQEBAAIDAQEBAQEBAAAAAAAAAQIRAyExEkFRMhMi/9oADAMBAAIRAxEAPwAFSX3Q4/S37LVQxkwdDhZWmtvgF+jfsFrYheC3l4rn5LZVYB6g60UmB8kBowXT3FkZ1xwZC4ZQjTsygn15Wxt01aOnaQzCsBpxgKtA5gFr/G6n7eNuNyW2sO0N2wji9s4VyV4FOb2vbwQWm1CAAN6+qu9r27LNupW3Y66VaeT9oNrWutZQDfEN1vksj+Cnik3i9r8LT6ZO5sIDh06I20ti7LGLHA+SC10dr2A+AReSdtrc380IrpW5SzKjAuQOBwB8kxrSQcBR1E4a7P3XYpdwwn3ThlU0fienPgidIw2F7fJQt0yrq598bWht/ekkDb/xRmLT4KWLfWVLcchhx8yjcum6FdFj7oNhe60sbe5YAY8lgnazEyQMpw4RN/U29ypHe0r4mkCKocelrgJP/Rb2Ma87ZtwBnrhR07d9CTtF7HJCAf8AiqUSDtGXi4dG+5v80e03UdMr4THRvbG/nZcjb6jkLX6GdQH0pu2pms0e/wCCNFvfvYfJDqWlmpqyRs8bmkm4PRw8QeCiruObJblf6KWZgfSm4bx4LAVjLVDxjDivQxY0vhjxXn9eAKqQcWceU+FoKZba5ACaWny+Se4W8U0jCpugrytUTgeLBTyD6+ahd8VtsheD1soXg/2FYfbzUL/FNtlZzDybJpBCkecf1TCMZR2CM3SXSwE8JJtsu0/+bCL9B9lr4f8AT48FkYrfiIcYNlrYbGHpxwp8vo4sv7QEhh6oDTyva8WK0GvjuE/RZ6EjtB6o4eBR2k3ubcu5CvRQB3vOJ+KqUZGwWCIQOHUJbWjvYtjIsbFWYK50LhZRvIPCjIF8j5JRaKmrxMAHBEo6lgbg2WXoiGuzwipe3YLcqVg6FH1LT1+CF11QyxId6qKWQ7cmyF1kpINlsYOkFXVgE95X6B0bKb8TVSNjhyQXG25AWQGqq44Be73Wx4dVZ1qKI6y9nMUMUbWMHAwen1VdBVqo1E1j3SMBawnuXNrDoo4y95u0ucP3jf8Aihs9U4y9hSRtkkb7zjfZH6+J8k9tBJOQayeaQ/uX2s+QR1occbfBAvF+/KG+pKmic13uTsPoHC33Q46ZQgbXU0JHiIxf7KF2hUJN2tIHNmucEOlP+WTRNFeG2ZHHO3wc2/8A+Sqkz4hKHPifR1LMgji/iDghDW6XCzMc9TCfFsh/iVPI7U46YsbWN1KIf7EzbSD/AKXePy+KwXjyn40ul+1RZ2dLqLDK17g1sjBjJtcjofMLR1cToXFp4PunxHivKaOuiEjJYyQI3gujf7zbHqvZ6Rseoaa1jydwuGv8OoKXLFO9KMZ/Zbg8LB6l/qZLcblv3ROghfHL7wxj7rA6kLVcnHvdEuHVZTv5rh9RdOHmFxwF1RleTlQW81YeB1ULgM/yRFC4eajcMHI+SmIHqo3gWRgKz+cFRn1Ur7eCYQEwaRuvf+qScbeF0kdgn/34s+GfgtdR5hyc2yseTeoYbWwPsFrNOdeEX6BJy+mxA9djG12OuVmowBJ4LUayN28chZgD8xHj8CjtEBsGQr8YA4KH0G4t4RWmjuc9UmQxwYPNsqZkQPVTOp27cfZKCKxASilijAtlTbthAKfDT5ByU+emByQlYzdG8e8qFZEP0lXBGG8OVWoaTjButBLQaTbPJVOIs1paPjys7qdU51XVSMBDpJi1p8ALC/wsVrpNtDpL3e6Qwm58VgX9nJLhwkLeA3qT/wB1XEl7rrql8TGw05ewN4xknx9Veo4qtxDpKh4cehKijip6JvaVBtJbDeU1momd5Aa5oHBIsmulscb+jjGS7bSWPmAnWc1pNscqpR1zi7a83J8VJX1hhiF7XPQKVjoniGaedveY1o83ZUbdaqmPa17Y3t/dc3CqOqS9u52AmxTRTHYQAT4ppjP1PLd8q1q4jqR+MpYxFUtA7QMduEjf5j7L1L2LqjU6XTvJJLoWOJ8TbK8hljfSkEEhh4xcL0//AA/ft0qlbkjsyL4/eKOU6c+cv62MkEVTC4ONnDr4LzT2gopaHU5Ypx73eY4cPaeq9FllLXWbgnosv7atM8EUwHehl7M2HRw/mPqk6TxrHgeJScL9V0ea4RjlFRBJbxUBA8VPIDfA+ihcMoiiIHRMcMcqR1004C0ZWc0eaiIUzslRu4z18k0LpGWgpJ1v7skmA4X3tJ6AfwWq04nsBzwstGNwDvT7LVaT3qZt/DxS8no4heohxLxysu/uzEeBWxq4rmQHqslURmOpdu6HK2Fai2nk7Ai8DiOqDUEo22CINlI6JcmgmHm3N0+N1uSh7ZjZIyu6GwS6Efo5GnJKlqZmkHblAIJpG4ubeqkfO++Uvyy44m67TwGWdt7WGUOdUOA8kf0qEtga94y4XR018C/bOUU+hzi9iW2GOpNlidJiDIRKRl5vfwHAWh/xEqL00cTXW3yjHjYFCmRFkbI2g90AY9FXHqNxzdcfTGoe8NlIcf1Dmy5HTU9LGA+SaR98lwGPqrcTQwXsb2Skj35eLLTJ0fEvblLFHLOOxNx54U3tBQPhEclzYjIHTwU9I1scQLHi/hwiks9LUUUccp2ytuHAZu09fgkt7Nrpj2Mik2s7YXI6jAXabTXHtjUVDDZt4w1uS6/Bvawt19ERq9JEcnaQkOaejU2JsWWvBB8CqTKJ/G1KYv8AwxY7IF9puvQ/8PXubo9DuNyWvGf+orz6paG7g3IXoPsSdujUGLENcPXvOS29E5J011TcyM449Fm9Yl7XTNQefdErNvrvwtA6W7HOJtsBN/QIHBQGv9mqmJptJJH2jCL+8O8P781NCMfuF7AhInHIVNjycg2vnlPuSmV0fIb9VCQk5zupUZLrE35WbTr/AFUTr25XHvPVyicT4oxtOE3N00+qjc4+K4bn0TNo7CSjv/ZSTBpPRgmlB/5QM+gWn0Rt6a/ks7SN/YW3GcfYLTaGP2UJeX0MUNQwmZyz+qU4DnOt/BaepbaUmyzOsy2lc0cpMRVtPd+YBZaOCla9txbyWWoCTLkLT00jmxgJsgWRRNIUZptq617yeVO0A8pNsbTweSdLSE8AK1DGBbCc+9uENiHQUBlqGssNt7n0WhcBFF4WF8hV9PpwbyOFs4XdQdsbYEozsmVYP2pmNXrMEF7tjs52OpP8grTC0N3WF0IqXmXUa2o3YEu0H0x/NXo3F1ubKl8W4hJrO0BcAAAMmyF6hV7Q4MFmjr4q+XfkbQcu5Q2oLXv2D3emEuMXyy1A+LUKi13ssAcWCmpdVqI6xjuxs0Hkj7qy2mDCN12jm3Cc6mhsC8B1zi+VTWKX1kt0tSHTFrMMJJDegHgr76cPbvFr9ChghEVjEO75K82a0VutlOz+LY3aCojaWgFrQ4dT1Ws9k2lmlUnq4jPPeKxdTLyb5Wy9kzfR6LjLSfXvFC+J8vg9qkrmUFQY3We9nZtB8XGw+6J6NF2MTA3AAtyguou3z08AH6u0dbwb/Uj5LQUo7ONlx0SuT8Yv2w0uOnk/4hSxhsUkhZK1owx/j6H7rON2uHRek1zGOqJ4J27qea7XjxB/u6841OkfptfPSSZMTrBx/UDkH4jKOz41BKAPJQl7SmyybjjhV3g/BNIZOQHHGfgmvYAM2UbXW55Sc4uCLIiASkW2HAScwjPim7i1FnDa+QkonAONykmBapH/ALHHcjgLT6Ef2ZvHVZCkf+xRWH6Rn4LVezjrw9bgpeX0MfF2pb3zwsfrTQ2rcenmtrUg7+vyWJ9o2ltdnqEmHooaEDtBZHYcADCCaaOtrlG4rj0TZAuMFzhWo2nw6qtETZXYiecqdFPE0/FSMjLneSbGb8XVyJt3AXOMoaLbpLG0RR9EG1Se1zwAL3uitZKI48LG69VH8FUm9/yzbPinxhWcibejj2WJfueTnNzj6otDBYNDRkcqpp8DjFE54IG0WCKGQRxutzbCrl4fC6VampDJGxsLeeVEaynoW3O1zz45UD2ntLgE56lTOoaWQh0wcSRkk3CWSLzdU5faHe7vU7SBx3QpYtVpqpu17Q0jqMWT5NJ08HLwPmuN0ugZllnHxNym1iOs/wCRaoy1km17rtJuCBz4qae7DcW2nhU3RNp2N7IuA6XOFYpy6pgdFu/M5aT4pbA7xUauawNvit97Jm2jUAdb/Kx/8ivN6pzxa+ACQfNej+zT2t0KhePdEF7/ADWs6S5Mti9OO31GaTo20bbi/GT91oCSIRkfJBNMjIjYTcOd3z6nKM7vyTk2Ukqr6iA5scoPeIt8ll/bai/E0UOpRN77CIZyB0Pun4EkfFaepcH0bue46/wVSOGOupanT5cMqIy256HofnZD9HF5c3BTnEFtk+pp5YJnwyt2yMcWuHg4Gx+qgLHAXVYojf72FJG2+U3bfCeDt5wszrhjiypymxVqR9xZV3AuBRjIxgJJZ6JJgcpgG0cY/wCQD6LTezR/JxnKzkbbUzAbe4PsFofZoHs7eaHKGI3ODuWS9poQalp62WveM4Cy3tPds7fipY+jVDTmhvIRqGxtbKC0B8wisFxbKfIIItZ3cEfNM7WVhs0X+CULybDKK0UIk7zrAJGqTT4niIPmOSFdYGtaTxdROeXODGe6DzblNrZRFDz8kYnQvWKscNOfJZypDZmOLwC2/VWNSqNzy0HAKoNf2sT473t0+qpIMJsw2gsuSQLFRyVFmAAgm3K7Kw2sMCwHoqE1xnAHTzTaGVNG68gvjKKNjvGQbkWxc8IHE7G4nrfIV0TnYe98AhcVcc9GVDbPPWx6FS00dxfBd4XUcbg4AuOLj+KkZM0HnF78crfJ/t2tB2gXLbZUVJUtppu0cTboAm1b5HWs7m6pOGzvOc1aYhll9LFZIyoe50ULg0u3ZICOaZ7RfgtPgpDTRvjiG0u7XabXvxbzssw+pc7qMcJNkcW2Iv52TfKdj1fSvabTahgL3GA3t3sj5haeN7ZKTexzXNIu1wNwfivBO0dEWlpI8bI7oGuVVBuMNU5oODGctcPMKd49eFuL1WN2+Kdjs3YbZVCGXZMHDoqnsxrkGpVBp3EMqAL7CffHW38lIzcJC0m1sZUbLAkAfbWk7DWzM0WZVMEox+rh31AQF9tlxZeh6zow1rS4QyZsM0DiWPcLggixB8M2WA1TTK/S3WrYHNYfdkbljvRyfGmim0Z5TpLdMqIOIKksXcH6JzK77g8Ltxt80+RmFCSQsxhBvgpJZPVJMB8Z/Zmf9I+wR72aI2HHBQCHNKw3/QPsjXs0/Ds9VuT0MWiuDJa11l/avFQywuLFaRrrSCyzntcLSMIUcfRoZQc8IvFa/KDUBPj8lo9K0+Srs9xLYhyfFPkCWiidLIA0Ei+StBFG1jA3oOiUEDIWBsbbAJxybWHqkJbtyIC9/ig2u1tu4ET1CqZTQluBhYnUK0FznOICaQIr1Mm65Kiom/lyzE2bfaPPCpVVUX9Q1p6kqtHWSvcyDfaJvu26G6tII05zdl788FD5yHv3EG3PCne/dE0A4aFRkf3jkoyMebbOl+eFH2xFx5rjnkAGyjN7XvhPptrL5yGgN4K7DPcjFySq+8FvTCt0FMXkSHAtgIWQZu06rqQCAxm1rWgDN/UobJLvfc5V7UAGtwcoY59gRcBLjpTLpaYYw29iuPl3YY1QRNLz1IU5Ow90WPkUxZT2ZHeC7ukjduiNj5KBzick59U0uk/esPErNaM0lc5mx/ZWmjO5sjcOB6LYaDrMle8NmN5rknpcLzyK5wfmCjWiyCiqY54p8tPeHl1Us8ZYM7ev0O+WmkjFtzhi/QpjxLFG5lTB+U/uuDhuY4efT5pukyhrhZ25pAzzcKRtWaSd8RvtDi0+BXNrRf0A1D2S0uuu+jLqCU5sO9Ef/byPgszqOg6jpTS6og3wj/ei7zPn0+K9PZBSVbd0Tuxk8QMH4KF8NZRuO1pey3vMyCPMJplZ6MryMuHgoJLHIW81/wBm4NSDqjTGtp6zl0PuxyHy/dP0WElilgmfDUxujkYdr2PwQfNUxy2KE46FJPsTwEk7JTGYoRGRlrQMeiI+zhAc8dVzXIBBKCMB7QcegTfZ095/QdVuQMWhjN5fNZ32tf8AmsBR2NwE+OLod7R0v4hzC0XPh4qOPo0P9naH8bNex7JmXn+C3UTWsa1jQABwAOEK0ekFFSR07QN470hHUn+7IoCBe4TZXadqY+qhq6iOkiLnuyo6ysZRwOlkNsdeixGpanNqU+xhIj+6Emwkd1rW5KiUshOB+pBmwSTPu+5JRKKhANyrTIg0YCrNQQI6ftkN8qpTs/atoxZ3yyj9S3bKAeo8UJ0+LdNJLbF8fNVl6BYqJA1oYzw5sh0vvWx6qzK7cTnqo3MBcMfNaCjbkALh7t1NDTummEcYyevgtLQ0dNRNEnZtdJ/5kjQ76Hha5SDjjb4ylO0STNZyC4AkZtlaBzQyOw5KI1urPlhfE0gNBtZmN2PLlCu3s8CVkjbn9TVLLP6dHHh8+qFZS1Ene293xuhD7NPN1oa7UGRuETSCdw48EC1AMFQ50WGk3CbC/gcuM9cjdtyVO15P6seSotcpGSWKppCVM/ac3df1XASB749CFDvylfzWbayxxuAGj1CJU0zI2u33JsbW6FB2vt1RDRoX1up01M05lkAOenX6BLlBmT2PSGiGnp2kWLY2A+u0XU2r9yr3B2JGh3x4P2UELyTcXyVY1YdpRwyt5Y4td8f6hcl9baKCQgAgo1Q122zZDfzus7SuAFuqtMl2vvfKXemsaaWOCpbeRgPn1+azvtT7JR6zT9pTSNbWMFmPf+ofuuP2PREKepuzm9kqjUxAL3wmlDt5DX6XX6fUmnq6OZkgF7BhcCPEEYISXoU/tfGyQtFnW5IF0k/2btlfaeMGjgkHgOnkEL9nh33dCtHqEArNCNhkRgj5BZvQL73249U2XoYjjf8AUeibqU7YSwgAvHeyMDKbHf8AEdbobqZM9ZKBJYNdsHoB/wB1OK4zdRzalIXuLp3CwJPetY3x90QpfaeID9pi24u2ziTfz/ohLqSLY7ddxtcpldQthZEWyby9m5xtYAm2B6JpJT544yeGalqU+pTlz+7Hfut/mn6ZSGSqjaBkgqvFFY3Nlo9ApBvbM4WyR9E/kczstGyK17JCJtrD5K9qrAG905CGRTBxF/jlCAF6tZswwLhpVVsTKalaOXGw55JVmuHaV4aM2buKr15BfGy3ugv/AJJ9sFvt2oa3G1SwwOqJWxswfHoAorlsjiT8kY0mLbHvOC7J8gnt1Bxx3dC2n6VFBAAwBx6kuySqdc6eSQw00L3PB22AvY/2Fehe8jBOzwvyq9TVTBwDHODWG9mLn3uuvHD5gTBDVUFX21SG7QLkc/FEqmeKsb+XYXGD5qf8QyriAkILgMG6DywOopu1guYr5b+75ptmk0p6hFLAe+1ov+oDB/qiMGjafJTNke8vkIBdc4PorkcrKyINfkket0OmbLQOBY0ui8B0TfX8Jcd+qVfoYYC6lvf90oJIx8TiyRpafPC29HqNNUt5JPmOFYnoIKtljG1zfNGcuvSZcMv+Xn98f1XfVGNW0N9KXPp9zmAZb1CDX8VWZTLxDLG4+njyWz9gtKeZTqczPy2gshv+p3BPw+6yVHTuqZ2RtNgTyTwvU6Atp9PpoGe5HGA0Hok5MtRscbReF1yAOiuOc6egnhay5LdwscXBug8E3fuiFFUgSDdw4WdcdCuSm0qRbonHcCFI+XPP1VZs0kRMbr902IPCRma4nFj5LaEYpHt7PJ+qA+1dW805ipw4XNnOb+lqLU2ICQOepTqeiaJS+Qbt3N0YXysDDC0RgHHkkttW+y8NROZaWdtOx2TGW3APW3kkn6H6ihoRE+mtjceYwPoFnaOD8LqE8ZFrORH2SqS+CNpOdg+yl1KlMWoGUHDxlHPrIIrxPAqeqGykNqp/EyOz8Vca4ip8T5odUO21U2f9w5+KVbj9P5BBKZUEvjjYO8W4+HRIFtgQ5dY4dCj4tlj9EyBr4xuaQ/yKMU9cyniawQvxwdwQ6Mi/PxUr3C3IQtLeLGrM9U6aVzjcMPDTyFWNE6b/AC5dpPTKUTm4zlTdrtOCBbnlb6oThxgLVMfQ1NpYyCRbcMgj1VCqnDql4DvdaGnPndaioZFWQbJ2teW32k9CjNNTwxabTiFrWxPia5zBGO8SM3Pxt8E8y/qfJjI83pohJO1pv3jZaCGNrAA7AXdThiie2SnYGtP6ScgjwVB1YXdU2WWx4sZBcTNA5x4KDduLhG0ucc82Qt9cG+876psFRM+TtImksHLuEkxX2fVOdCQWsczdnHCvUcsckYa65J6lPY6OogcyUtN0KqY56F+8DdFf3gj616XqimNOe0hvtvctH3CrvmErbvlLj0YOE+KvdNGGCxHic4TZafu72OG+2R4rBsNmpnQvE1KdrhyPFXqLXTG3bKwteFAHbnlr2kEcg4Uo09kwuRY+Sbq+k7l6TO1IzP3F+PBci0ii1OpbvL4S4950dvnlV3aVtPckI8nKxTb6Zwubnxuh55R/17F2f2dp9GeD2kzy7IL9tiPKyLU1WJadm0m7RtJVV9X+ModkzstuWE8hLTWFkIzy4m10ltvrXGSC0Du6SSVbppLC5cRZUowdhsnhxaDbPTlKgnlk3bt173PRRMy6wJ+ahZNKw4eR8VYZK+Qjc45wsCYV7RX0tC0m9jI8eXAH3PwWksDH+74E9D0WD0MOrNVmrmONnSbRccAYb9B9VshM6IWc8EeY5W1olTR1sbQWzEMeDYtPRJQEwS2c+Jjja1yy6SYHm3shUkNhBIB2gLZ1zBJT7+rc8LAaReCZgHUD7Bb6mPbUZHW1k3LOzTxm3OtU+XmhuqSfh6p5ebMk7wP3V6bc2sIAIN0zUJmRdkZGgi97EX9cISGmWgiFtVUtMlLTySR3tuwAfmuPqJYSWyscxw5utVC8SMG33SMIbUEbnuaBlxHCN0pjnllegZlcAb9oPmuv1S7gyM73E2ACuS01PKy8kDM9bBVIaempnPkYxoccDyCMkPblF+nk7Jm+Z939AFJNqfavGQDaxsEGe+pnlEMADnO4za3r5Kei0yqO10tgT+kG5Q+R+/wXin3tIHNsWC09I81lDTMk7hdGwOIPFvD5IFpelu3dpLYMY+zmkZPVHYZXOrWRPDgwtBHQeiTROXKaA/aeihg0zbGS/Y9u1xNyc25+KFUmmwPhb2zbkjPRajW9MlrYYxSvaD2gc5rjYOFzf0N7fJCqa1tpw4Yc08g+CO7ovFJVMaZSRgFsLbjqRdO2tDcY8rIgR1F1TljIJ5stuumSQJqIzBKJYb4OWhXaatjnZtkz0tZNmjJHBKFVMT45C+MEeICadly6Wqyh7Mmaj7o/Uy+FTgqyHd64I5BwpqSu2N2u+Knkp4qg72gB3j1R89L7460xz2Lm5HVP2yR22E48VCxslMfc+IVl9TE+KxaWu6EIU0P/ABm5pbKGk9DZD3T/AJlnENF+bqpMJC8lu/4Lrc2dyfBb5C5jD2hzWviu+M3F0RoiRGwF3A8EIgbeEPYLP8CUZpKepfAKgxDs+CWEY9coUuV6EoyNg+akLgI7lRwDAT6gFrBb6pKgjtcX4Ciq5vw9JLKCLhp2g9ScD6lSt3Wx9Sg+uTkdhTt5c8PcBnA4+v2TSAJ+zMbWAMDrNLQ23j4I5V1P5Y4vws7QOMMYcDYixHwTa/UACXMJ3O6X5KNhBF+qPiIbvbx1KSy8l5HbpQdxSTfLKlOTupzfO0fZbrSv8p3okkjy+mxZ7UDbU328Uxua5t82jFvqkkhiFEYeR/fggNSf2iYdO0d90kkapw+qNS5wvZx48VSgc4h13Hk9fNJJbFbNPpWaiQnm4H1K19DiUWxn+BSSWyJiv0b3HUqwFxI2NNr+ZVyUkGKxI/MZ/wDZJJIlyeopnEMjsT+nr/6iDVhIr3WNu6PukksPH66CdwyVFOcD1SSQdQdI47Rk8KrOTtdkpJJoFBpifxDRcq5Svd2je8efFJJUqc9X6xxEOCRjog8z3/vO+aSSSGp7XuuO8ePH1T4Se1OSkkm/CX0Upf8AI+J/gtX7J96Oua7LezjNjxfKSSnRvh8PKdUYeQOLfwSSSoqbibHPis5qDnf8YeLn9PXyKSSfEtF4v9I34oRKT+IOTwEkk/6C03N7+KSSSZn/2Q=="/>
          <p:cNvSpPr>
            <a:spLocks noChangeAspect="1" noChangeArrowheads="1"/>
          </p:cNvSpPr>
          <p:nvPr/>
        </p:nvSpPr>
        <p:spPr bwMode="auto">
          <a:xfrm>
            <a:off x="155575" y="-884238"/>
            <a:ext cx="2476500" cy="1847851"/>
          </a:xfrm>
          <a:prstGeom prst="rect">
            <a:avLst/>
          </a:prstGeom>
          <a:noFill/>
          <a:ln w="9525">
            <a:noFill/>
            <a:miter lim="800000"/>
            <a:headEnd/>
            <a:tailEnd/>
          </a:ln>
        </p:spPr>
        <p:txBody>
          <a:bodyPr/>
          <a:lstStyle/>
          <a:p>
            <a:endParaRPr lang="en-US"/>
          </a:p>
        </p:txBody>
      </p:sp>
      <p:pic>
        <p:nvPicPr>
          <p:cNvPr id="7175" name="Picture 7" descr="http://3.bp.blogspot.com/_2CFgJpGhbnA/TRNQISsAN6I/AAAAAAAAAYU/TohgSoWbI3c/s1600/091simeon.jpg"/>
          <p:cNvPicPr>
            <a:picLocks noChangeAspect="1" noChangeArrowheads="1"/>
          </p:cNvPicPr>
          <p:nvPr/>
        </p:nvPicPr>
        <p:blipFill>
          <a:blip r:embed="rId2" cstate="print"/>
          <a:srcRect/>
          <a:stretch>
            <a:fillRect/>
          </a:stretch>
        </p:blipFill>
        <p:spPr bwMode="auto">
          <a:xfrm>
            <a:off x="4500562" y="2357430"/>
            <a:ext cx="4643438" cy="4500570"/>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1267"/>
                                        </p:tgtEl>
                                        <p:attrNameLst>
                                          <p:attrName>style.visibility</p:attrName>
                                        </p:attrNameLst>
                                      </p:cBhvr>
                                      <p:to>
                                        <p:strVal val="visible"/>
                                      </p:to>
                                    </p:set>
                                    <p:anim calcmode="lin" valueType="num">
                                      <p:cBhvr additive="base">
                                        <p:cTn id="7" dur="500" fill="hold"/>
                                        <p:tgtEl>
                                          <p:spTgt spid="11267"/>
                                        </p:tgtEl>
                                        <p:attrNameLst>
                                          <p:attrName>ppt_x</p:attrName>
                                        </p:attrNameLst>
                                      </p:cBhvr>
                                      <p:tavLst>
                                        <p:tav tm="0">
                                          <p:val>
                                            <p:strVal val="#ppt_x"/>
                                          </p:val>
                                        </p:tav>
                                        <p:tav tm="100000">
                                          <p:val>
                                            <p:strVal val="#ppt_x"/>
                                          </p:val>
                                        </p:tav>
                                      </p:tavLst>
                                    </p:anim>
                                    <p:anim calcmode="lin" valueType="num">
                                      <p:cBhvr additive="base">
                                        <p:cTn id="8" dur="500" fill="hold"/>
                                        <p:tgtEl>
                                          <p:spTgt spid="11267"/>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7175"/>
                                        </p:tgtEl>
                                        <p:attrNameLst>
                                          <p:attrName>style.visibility</p:attrName>
                                        </p:attrNameLst>
                                      </p:cBhvr>
                                      <p:to>
                                        <p:strVal val="visible"/>
                                      </p:to>
                                    </p:set>
                                    <p:animEffect transition="in" filter="fade">
                                      <p:cBhvr>
                                        <p:cTn id="11" dur="2000"/>
                                        <p:tgtEl>
                                          <p:spTgt spid="7175"/>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 calcmode="lin" valueType="num">
                                      <p:cBhvr additive="base">
                                        <p:cTn id="2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2" end="2"/>
                                            </p:txEl>
                                          </p:spTgt>
                                        </p:tgtEl>
                                        <p:attrNameLst>
                                          <p:attrName>style.visibility</p:attrName>
                                        </p:attrNameLst>
                                      </p:cBhvr>
                                      <p:to>
                                        <p:strVal val="visible"/>
                                      </p:to>
                                    </p:set>
                                    <p:anim calcmode="lin" valueType="num">
                                      <p:cBhvr additive="base">
                                        <p:cTn id="25"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par>
                          <p:cTn id="27" fill="hold">
                            <p:stCondLst>
                              <p:cond delay="3500"/>
                            </p:stCondLst>
                            <p:childTnLst>
                              <p:par>
                                <p:cTn id="28" presetID="2" presetClass="entr" presetSubtype="4" fill="hold" nodeType="afterEffect">
                                  <p:stCondLst>
                                    <p:cond delay="0"/>
                                  </p:stCondLst>
                                  <p:childTnLst>
                                    <p:set>
                                      <p:cBhvr>
                                        <p:cTn id="29" dur="1" fill="hold">
                                          <p:stCondLst>
                                            <p:cond delay="0"/>
                                          </p:stCondLst>
                                        </p:cTn>
                                        <p:tgtEl>
                                          <p:spTgt spid="7">
                                            <p:txEl>
                                              <p:pRg st="3" end="3"/>
                                            </p:txEl>
                                          </p:spTgt>
                                        </p:tgtEl>
                                        <p:attrNameLst>
                                          <p:attrName>style.visibility</p:attrName>
                                        </p:attrNameLst>
                                      </p:cBhvr>
                                      <p:to>
                                        <p:strVal val="visible"/>
                                      </p:to>
                                    </p:set>
                                    <p:anim calcmode="lin" valueType="num">
                                      <p:cBhvr additive="base">
                                        <p:cTn id="30"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7" grpId="0" autoUpdateAnimBg="0"/>
    </p:bldLst>
  </p:timing>
</p:sld>
</file>

<file path=ppt/slides/slide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267" name="Rectangle 3"/>
          <p:cNvSpPr>
            <a:spLocks noGrp="1" noChangeArrowheads="1"/>
          </p:cNvSpPr>
          <p:nvPr>
            <p:ph type="body" idx="4294967295"/>
          </p:nvPr>
        </p:nvSpPr>
        <p:spPr>
          <a:xfrm>
            <a:off x="-396875" y="0"/>
            <a:ext cx="9540875" cy="1204913"/>
          </a:xfrm>
        </p:spPr>
        <p:txBody>
          <a:bodyPr/>
          <a:lstStyle/>
          <a:p>
            <a:pPr algn="just" eaLnBrk="1" hangingPunct="1">
              <a:lnSpc>
                <a:spcPct val="80000"/>
              </a:lnSpc>
              <a:buFontTx/>
              <a:buNone/>
            </a:pPr>
            <a:r>
              <a:rPr lang="lv-LV" sz="2800" i="1" smtClean="0"/>
              <a:t>    33 Un Jāzeps un Viņa māte brīnījās par to, ko viņš runāja. 34 Un Sīmeans tos svētīja un sacīja Marijai, Viņa mātei: "Redzi, Viņš ir likts par krišanu un augšāmcelšanos daudz ļaudīm Izraēlā un par zīmi, kam runā pretī. 35 Un tev pašai caur dvēseli zobens spiedīsies, lai daudz siržu domas nāktu zināmas.“</a:t>
            </a:r>
            <a:endParaRPr lang="lv-LV" sz="2600" i="1" smtClean="0"/>
          </a:p>
        </p:txBody>
      </p:sp>
      <p:sp>
        <p:nvSpPr>
          <p:cNvPr id="7" name="Rectangle 6"/>
          <p:cNvSpPr>
            <a:spLocks noChangeArrowheads="1"/>
          </p:cNvSpPr>
          <p:nvPr/>
        </p:nvSpPr>
        <p:spPr bwMode="auto">
          <a:xfrm>
            <a:off x="0" y="2071688"/>
            <a:ext cx="4429125" cy="4832092"/>
          </a:xfrm>
          <a:prstGeom prst="rect">
            <a:avLst/>
          </a:prstGeom>
          <a:noFill/>
          <a:ln w="9525">
            <a:noFill/>
            <a:miter lim="800000"/>
            <a:headEnd/>
            <a:tailEnd/>
          </a:ln>
        </p:spPr>
        <p:txBody>
          <a:bodyPr>
            <a:spAutoFit/>
          </a:bodyPr>
          <a:lstStyle/>
          <a:p>
            <a:pPr>
              <a:buFontTx/>
              <a:buChar char="•"/>
            </a:pPr>
            <a:r>
              <a:rPr lang="lv-LV" sz="2800" b="1" dirty="0" smtClean="0"/>
              <a:t>Jāzeps</a:t>
            </a:r>
            <a:r>
              <a:rPr lang="lv-LV" sz="2800" dirty="0" smtClean="0"/>
              <a:t> un </a:t>
            </a:r>
            <a:r>
              <a:rPr lang="lv-LV" sz="2800" b="1" dirty="0" smtClean="0"/>
              <a:t>Marija</a:t>
            </a:r>
            <a:r>
              <a:rPr lang="lv-LV" sz="2800" dirty="0" smtClean="0"/>
              <a:t> </a:t>
            </a:r>
            <a:r>
              <a:rPr lang="lv-LV" sz="2800" b="1" dirty="0" smtClean="0"/>
              <a:t>brīnās</a:t>
            </a:r>
            <a:r>
              <a:rPr lang="lv-LV" sz="2800" dirty="0" smtClean="0"/>
              <a:t> par Simeāna vārdiem.</a:t>
            </a:r>
          </a:p>
          <a:p>
            <a:pPr>
              <a:buFontTx/>
              <a:buChar char="•"/>
            </a:pPr>
            <a:r>
              <a:rPr lang="lv-LV" sz="2800" b="1" dirty="0" smtClean="0"/>
              <a:t>Marijai</a:t>
            </a:r>
            <a:r>
              <a:rPr lang="lv-LV" sz="2800" dirty="0" smtClean="0"/>
              <a:t> </a:t>
            </a:r>
            <a:r>
              <a:rPr lang="lv-LV" sz="2800" dirty="0" smtClean="0"/>
              <a:t>tobrīd ap </a:t>
            </a:r>
            <a:r>
              <a:rPr lang="lv-LV" sz="2800" b="1" dirty="0" smtClean="0"/>
              <a:t>15 </a:t>
            </a:r>
            <a:r>
              <a:rPr lang="lv-LV" sz="2800" b="1" dirty="0" smtClean="0"/>
              <a:t>gadi</a:t>
            </a:r>
            <a:r>
              <a:rPr lang="lv-LV" sz="2800" dirty="0" smtClean="0"/>
              <a:t>. Viņa tik daudz jau </a:t>
            </a:r>
            <a:r>
              <a:rPr lang="lv-LV" sz="2800" b="1" dirty="0" smtClean="0"/>
              <a:t>Jēzus</a:t>
            </a:r>
            <a:r>
              <a:rPr lang="lv-LV" sz="2800" dirty="0" smtClean="0"/>
              <a:t> </a:t>
            </a:r>
            <a:r>
              <a:rPr lang="lv-LV" sz="2800" b="1" dirty="0" smtClean="0"/>
              <a:t>dēļ</a:t>
            </a:r>
            <a:r>
              <a:rPr lang="lv-LV" sz="2800" dirty="0" smtClean="0"/>
              <a:t> ir </a:t>
            </a:r>
            <a:r>
              <a:rPr lang="lv-LV" sz="2800" b="1" dirty="0" smtClean="0"/>
              <a:t>piedzīvojusi</a:t>
            </a:r>
            <a:r>
              <a:rPr lang="lv-LV" sz="2800" dirty="0" smtClean="0"/>
              <a:t>/-</a:t>
            </a:r>
            <a:r>
              <a:rPr lang="lv-LV" sz="2800" b="1" dirty="0" smtClean="0"/>
              <a:t>os</a:t>
            </a:r>
            <a:r>
              <a:rPr lang="lv-LV" sz="2800" dirty="0" smtClean="0"/>
              <a:t>.</a:t>
            </a:r>
          </a:p>
          <a:p>
            <a:pPr>
              <a:buFontTx/>
              <a:buChar char="•"/>
            </a:pPr>
            <a:r>
              <a:rPr lang="lv-LV" sz="2800" b="1" dirty="0" smtClean="0"/>
              <a:t>Ziemassvētku brīnums!</a:t>
            </a:r>
            <a:endParaRPr lang="lv-LV" sz="2800" b="1" dirty="0" smtClean="0"/>
          </a:p>
          <a:p>
            <a:pPr>
              <a:buFontTx/>
              <a:buChar char="•"/>
            </a:pPr>
            <a:r>
              <a:rPr lang="lv-LV" sz="2800" dirty="0" smtClean="0"/>
              <a:t>Vai mēs brīnāmies?</a:t>
            </a:r>
          </a:p>
          <a:p>
            <a:pPr>
              <a:buFontTx/>
              <a:buChar char="•"/>
            </a:pPr>
            <a:r>
              <a:rPr lang="lv-LV" sz="2800" dirty="0" smtClean="0"/>
              <a:t>Mums arī </a:t>
            </a:r>
            <a:r>
              <a:rPr lang="lv-LV" sz="2800" b="1" dirty="0" smtClean="0"/>
              <a:t>svarīgi ir brīnīties</a:t>
            </a:r>
            <a:r>
              <a:rPr lang="lv-LV" sz="2800" dirty="0" smtClean="0"/>
              <a:t>! Ka mēs </a:t>
            </a:r>
            <a:r>
              <a:rPr lang="lv-LV" sz="2800" b="1" dirty="0" smtClean="0"/>
              <a:t>brīnāmies</a:t>
            </a:r>
            <a:r>
              <a:rPr lang="lv-LV" sz="2800" dirty="0" smtClean="0"/>
              <a:t>, tad mums ir </a:t>
            </a:r>
            <a:r>
              <a:rPr lang="lv-LV" sz="2800" b="1" dirty="0" smtClean="0"/>
              <a:t>interese</a:t>
            </a:r>
            <a:r>
              <a:rPr lang="lv-LV" sz="2800" dirty="0" smtClean="0"/>
              <a:t> </a:t>
            </a:r>
            <a:r>
              <a:rPr lang="lv-LV" sz="2800" b="1" dirty="0" smtClean="0"/>
              <a:t>meklēt</a:t>
            </a:r>
            <a:r>
              <a:rPr lang="lv-LV" sz="2800" dirty="0" smtClean="0"/>
              <a:t> </a:t>
            </a:r>
            <a:r>
              <a:rPr lang="lv-LV" sz="2800" b="1" dirty="0" smtClean="0"/>
              <a:t>vairāk</a:t>
            </a:r>
            <a:r>
              <a:rPr lang="lv-LV" sz="2800" dirty="0" smtClean="0"/>
              <a:t>!</a:t>
            </a:r>
            <a:endParaRPr lang="lv-LV" sz="2800" dirty="0"/>
          </a:p>
        </p:txBody>
      </p:sp>
      <p:pic>
        <p:nvPicPr>
          <p:cNvPr id="8197" name="Picture 5" descr="http://twoagespilgrims.com/pasigucrc/wp-content/uploads/2012/03/jesus_simeon_temple.jpg"/>
          <p:cNvPicPr>
            <a:picLocks noChangeAspect="1" noChangeArrowheads="1"/>
          </p:cNvPicPr>
          <p:nvPr/>
        </p:nvPicPr>
        <p:blipFill>
          <a:blip r:embed="rId2" cstate="print"/>
          <a:srcRect/>
          <a:stretch>
            <a:fillRect/>
          </a:stretch>
        </p:blipFill>
        <p:spPr bwMode="auto">
          <a:xfrm>
            <a:off x="4286248" y="2071678"/>
            <a:ext cx="4857752" cy="4643446"/>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1267"/>
                                        </p:tgtEl>
                                        <p:attrNameLst>
                                          <p:attrName>style.visibility</p:attrName>
                                        </p:attrNameLst>
                                      </p:cBhvr>
                                      <p:to>
                                        <p:strVal val="visible"/>
                                      </p:to>
                                    </p:set>
                                    <p:anim calcmode="lin" valueType="num">
                                      <p:cBhvr additive="base">
                                        <p:cTn id="7" dur="500" fill="hold"/>
                                        <p:tgtEl>
                                          <p:spTgt spid="11267"/>
                                        </p:tgtEl>
                                        <p:attrNameLst>
                                          <p:attrName>ppt_x</p:attrName>
                                        </p:attrNameLst>
                                      </p:cBhvr>
                                      <p:tavLst>
                                        <p:tav tm="0">
                                          <p:val>
                                            <p:strVal val="#ppt_x"/>
                                          </p:val>
                                        </p:tav>
                                        <p:tav tm="100000">
                                          <p:val>
                                            <p:strVal val="#ppt_x"/>
                                          </p:val>
                                        </p:tav>
                                      </p:tavLst>
                                    </p:anim>
                                    <p:anim calcmode="lin" valueType="num">
                                      <p:cBhvr additive="base">
                                        <p:cTn id="8" dur="500" fill="hold"/>
                                        <p:tgtEl>
                                          <p:spTgt spid="11267"/>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8197"/>
                                        </p:tgtEl>
                                        <p:attrNameLst>
                                          <p:attrName>style.visibility</p:attrName>
                                        </p:attrNameLst>
                                      </p:cBhvr>
                                      <p:to>
                                        <p:strVal val="visible"/>
                                      </p:to>
                                    </p:set>
                                    <p:animEffect transition="in" filter="fade">
                                      <p:cBhvr>
                                        <p:cTn id="11" dur="2000"/>
                                        <p:tgtEl>
                                          <p:spTgt spid="8197"/>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4" end="4"/>
                                            </p:txEl>
                                          </p:spTgt>
                                        </p:tgtEl>
                                        <p:attrNameLst>
                                          <p:attrName>style.visibility</p:attrName>
                                        </p:attrNameLst>
                                      </p:cBhvr>
                                      <p:to>
                                        <p:strVal val="visible"/>
                                      </p:to>
                                    </p:set>
                                    <p:anim calcmode="lin" valueType="num">
                                      <p:cBhvr additive="base">
                                        <p:cTn id="15" dur="500" fill="hold"/>
                                        <p:tgtEl>
                                          <p:spTgt spid="7">
                                            <p:txEl>
                                              <p:pRg st="4" end="4"/>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4" end="4"/>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0" end="0"/>
                                            </p:txEl>
                                          </p:spTgt>
                                        </p:tgtEl>
                                        <p:attrNameLst>
                                          <p:attrName>style.visibility</p:attrName>
                                        </p:attrNameLst>
                                      </p:cBhvr>
                                      <p:to>
                                        <p:strVal val="visible"/>
                                      </p:to>
                                    </p:set>
                                    <p:anim calcmode="lin" valueType="num">
                                      <p:cBhvr additive="base">
                                        <p:cTn id="20"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2" end="2"/>
                                            </p:txEl>
                                          </p:spTgt>
                                        </p:tgtEl>
                                        <p:attrNameLst>
                                          <p:attrName>style.visibility</p:attrName>
                                        </p:attrNameLst>
                                      </p:cBhvr>
                                      <p:to>
                                        <p:strVal val="visible"/>
                                      </p:to>
                                    </p:set>
                                    <p:anim calcmode="lin" valueType="num">
                                      <p:cBhvr additive="base">
                                        <p:cTn id="25"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par>
                          <p:cTn id="27" fill="hold">
                            <p:stCondLst>
                              <p:cond delay="3500"/>
                            </p:stCondLst>
                            <p:childTnLst>
                              <p:par>
                                <p:cTn id="28" presetID="2" presetClass="entr" presetSubtype="4" fill="hold" nodeType="afterEffect">
                                  <p:stCondLst>
                                    <p:cond delay="0"/>
                                  </p:stCondLst>
                                  <p:childTnLst>
                                    <p:set>
                                      <p:cBhvr>
                                        <p:cTn id="29" dur="1" fill="hold">
                                          <p:stCondLst>
                                            <p:cond delay="0"/>
                                          </p:stCondLst>
                                        </p:cTn>
                                        <p:tgtEl>
                                          <p:spTgt spid="7">
                                            <p:txEl>
                                              <p:pRg st="3" end="3"/>
                                            </p:txEl>
                                          </p:spTgt>
                                        </p:tgtEl>
                                        <p:attrNameLst>
                                          <p:attrName>style.visibility</p:attrName>
                                        </p:attrNameLst>
                                      </p:cBhvr>
                                      <p:to>
                                        <p:strVal val="visible"/>
                                      </p:to>
                                    </p:set>
                                    <p:anim calcmode="lin" valueType="num">
                                      <p:cBhvr additive="base">
                                        <p:cTn id="30"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par>
                          <p:cTn id="32" fill="hold">
                            <p:stCondLst>
                              <p:cond delay="4000"/>
                            </p:stCondLst>
                            <p:childTnLst>
                              <p:par>
                                <p:cTn id="33" presetID="2" presetClass="entr" presetSubtype="4" fill="hold" nodeType="afterEffect">
                                  <p:stCondLst>
                                    <p:cond delay="0"/>
                                  </p:stCondLst>
                                  <p:childTnLst>
                                    <p:set>
                                      <p:cBhvr>
                                        <p:cTn id="34" dur="1" fill="hold">
                                          <p:stCondLst>
                                            <p:cond delay="0"/>
                                          </p:stCondLst>
                                        </p:cTn>
                                        <p:tgtEl>
                                          <p:spTgt spid="7">
                                            <p:txEl>
                                              <p:pRg st="1" end="1"/>
                                            </p:txEl>
                                          </p:spTgt>
                                        </p:tgtEl>
                                        <p:attrNameLst>
                                          <p:attrName>style.visibility</p:attrName>
                                        </p:attrNameLst>
                                      </p:cBhvr>
                                      <p:to>
                                        <p:strVal val="visible"/>
                                      </p:to>
                                    </p:set>
                                    <p:anim calcmode="lin" valueType="num">
                                      <p:cBhvr additive="base">
                                        <p:cTn id="35"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7" grpId="0" autoUpdateAnimBg="0"/>
    </p:bldLst>
  </p:timing>
</p:sld>
</file>

<file path=ppt/slides/slide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267" name="Rectangle 3"/>
          <p:cNvSpPr>
            <a:spLocks noGrp="1" noChangeArrowheads="1"/>
          </p:cNvSpPr>
          <p:nvPr>
            <p:ph type="body" idx="4294967295"/>
          </p:nvPr>
        </p:nvSpPr>
        <p:spPr>
          <a:xfrm>
            <a:off x="-396875" y="0"/>
            <a:ext cx="9540875" cy="1204913"/>
          </a:xfrm>
        </p:spPr>
        <p:txBody>
          <a:bodyPr/>
          <a:lstStyle/>
          <a:p>
            <a:pPr algn="just" eaLnBrk="1" hangingPunct="1">
              <a:lnSpc>
                <a:spcPct val="80000"/>
              </a:lnSpc>
              <a:buFontTx/>
              <a:buNone/>
            </a:pPr>
            <a:r>
              <a:rPr lang="lv-LV" sz="2800" i="1" smtClean="0"/>
              <a:t>    36 Un tur bija praviete Anna, Fanuēla meita, no Ašera cilts, tā bija ļoti veca un pēc savām meitas dienām viņa bija dzīvojusi septiņus gadus ar savu vīru. 37 Un tā bija atraitne ap astoņdesmit četriem gadiem; tā nešķīrās no Tempļa, bet kalpoja Dievam dienām un naktīm ar gavēšanu un lūgšanu.</a:t>
            </a:r>
            <a:endParaRPr lang="lv-LV" sz="2600" i="1" smtClean="0"/>
          </a:p>
        </p:txBody>
      </p:sp>
      <p:sp>
        <p:nvSpPr>
          <p:cNvPr id="7" name="Rectangle 6"/>
          <p:cNvSpPr>
            <a:spLocks noChangeArrowheads="1"/>
          </p:cNvSpPr>
          <p:nvPr/>
        </p:nvSpPr>
        <p:spPr bwMode="auto">
          <a:xfrm>
            <a:off x="0" y="2071688"/>
            <a:ext cx="5000625" cy="4832350"/>
          </a:xfrm>
          <a:prstGeom prst="rect">
            <a:avLst/>
          </a:prstGeom>
          <a:noFill/>
          <a:ln w="9525">
            <a:noFill/>
            <a:miter lim="800000"/>
            <a:headEnd/>
            <a:tailEnd/>
          </a:ln>
        </p:spPr>
        <p:txBody>
          <a:bodyPr>
            <a:spAutoFit/>
          </a:bodyPr>
          <a:lstStyle/>
          <a:p>
            <a:pPr>
              <a:buFontTx/>
              <a:buChar char="•"/>
            </a:pPr>
            <a:r>
              <a:rPr lang="lv-LV" sz="2800" b="1"/>
              <a:t>Simeāns nav vienīgais</a:t>
            </a:r>
            <a:r>
              <a:rPr lang="lv-LV" sz="2800"/>
              <a:t>, kas </a:t>
            </a:r>
            <a:r>
              <a:rPr lang="lv-LV" sz="2800" b="1"/>
              <a:t>priecājas</a:t>
            </a:r>
            <a:r>
              <a:rPr lang="lv-LV" sz="2800"/>
              <a:t> par Jēzu, arī praviete </a:t>
            </a:r>
            <a:r>
              <a:rPr lang="lv-LV" sz="2800" b="1"/>
              <a:t>Anna</a:t>
            </a:r>
            <a:r>
              <a:rPr lang="lv-LV" sz="2800"/>
              <a:t> priecājas.</a:t>
            </a:r>
          </a:p>
          <a:p>
            <a:pPr>
              <a:buFontTx/>
              <a:buChar char="•"/>
            </a:pPr>
            <a:r>
              <a:rPr lang="lv-LV" sz="2800"/>
              <a:t>Un te </a:t>
            </a:r>
            <a:r>
              <a:rPr lang="lv-LV" sz="2800" b="1"/>
              <a:t>patiesi</a:t>
            </a:r>
            <a:r>
              <a:rPr lang="lv-LV" sz="2800"/>
              <a:t> ir </a:t>
            </a:r>
            <a:r>
              <a:rPr lang="lv-LV" sz="2800" b="1"/>
              <a:t>jāpriecājas</a:t>
            </a:r>
            <a:r>
              <a:rPr lang="lv-LV" sz="2800"/>
              <a:t> ne tikai tā laika </a:t>
            </a:r>
            <a:r>
              <a:rPr lang="lv-LV" sz="2800" b="1"/>
              <a:t>cilvēkiem</a:t>
            </a:r>
            <a:r>
              <a:rPr lang="lv-LV" sz="2800"/>
              <a:t>, bet arī </a:t>
            </a:r>
            <a:r>
              <a:rPr lang="lv-LV" sz="2800" b="1"/>
              <a:t>mums!</a:t>
            </a:r>
          </a:p>
          <a:p>
            <a:pPr>
              <a:buFontTx/>
              <a:buChar char="•"/>
            </a:pPr>
            <a:r>
              <a:rPr lang="lv-LV" sz="2800" b="1"/>
              <a:t>Anna </a:t>
            </a:r>
            <a:r>
              <a:rPr lang="lv-LV" sz="2800"/>
              <a:t>visu </a:t>
            </a:r>
            <a:r>
              <a:rPr lang="lv-LV" sz="2800" b="1"/>
              <a:t>mūžu gaidījusi </a:t>
            </a:r>
            <a:r>
              <a:rPr lang="lv-LV" sz="2800"/>
              <a:t>uz šo notikumu un nu </a:t>
            </a:r>
            <a:r>
              <a:rPr lang="lv-LV" sz="2800" b="1"/>
              <a:t>beidzot</a:t>
            </a:r>
            <a:r>
              <a:rPr lang="lv-LV" sz="2800"/>
              <a:t> tas ir noticis, kas tā ir par </a:t>
            </a:r>
            <a:r>
              <a:rPr lang="lv-LV" sz="2800" b="1"/>
              <a:t>svētību</a:t>
            </a:r>
            <a:r>
              <a:rPr lang="lv-LV" sz="2800"/>
              <a:t> cilvēkam, kas visu </a:t>
            </a:r>
            <a:r>
              <a:rPr lang="lv-LV" sz="2800" b="1"/>
              <a:t>mūžu</a:t>
            </a:r>
            <a:r>
              <a:rPr lang="lv-LV" sz="2800"/>
              <a:t> baznīcā </a:t>
            </a:r>
            <a:r>
              <a:rPr lang="lv-LV" sz="2800" b="1"/>
              <a:t>darbojies</a:t>
            </a:r>
            <a:r>
              <a:rPr lang="lv-LV" sz="2800"/>
              <a:t>.</a:t>
            </a:r>
          </a:p>
        </p:txBody>
      </p:sp>
      <p:pic>
        <p:nvPicPr>
          <p:cNvPr id="9223" name="Picture 7" descr="http://4.bp.blogspot.com/-lgkVUTL4GPY/TbbrCS3SSrI/AAAAAAAABMc/rEGPpZsmj04/s1600/The_Prophet_Anna_ab28-v.jpg"/>
          <p:cNvPicPr>
            <a:picLocks noChangeAspect="1" noChangeArrowheads="1"/>
          </p:cNvPicPr>
          <p:nvPr/>
        </p:nvPicPr>
        <p:blipFill>
          <a:blip r:embed="rId2" cstate="print"/>
          <a:srcRect/>
          <a:stretch>
            <a:fillRect/>
          </a:stretch>
        </p:blipFill>
        <p:spPr bwMode="auto">
          <a:xfrm>
            <a:off x="4786314" y="1857364"/>
            <a:ext cx="4286248" cy="4857760"/>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1267"/>
                                        </p:tgtEl>
                                        <p:attrNameLst>
                                          <p:attrName>style.visibility</p:attrName>
                                        </p:attrNameLst>
                                      </p:cBhvr>
                                      <p:to>
                                        <p:strVal val="visible"/>
                                      </p:to>
                                    </p:set>
                                    <p:anim calcmode="lin" valueType="num">
                                      <p:cBhvr additive="base">
                                        <p:cTn id="7" dur="500" fill="hold"/>
                                        <p:tgtEl>
                                          <p:spTgt spid="11267"/>
                                        </p:tgtEl>
                                        <p:attrNameLst>
                                          <p:attrName>ppt_x</p:attrName>
                                        </p:attrNameLst>
                                      </p:cBhvr>
                                      <p:tavLst>
                                        <p:tav tm="0">
                                          <p:val>
                                            <p:strVal val="#ppt_x"/>
                                          </p:val>
                                        </p:tav>
                                        <p:tav tm="100000">
                                          <p:val>
                                            <p:strVal val="#ppt_x"/>
                                          </p:val>
                                        </p:tav>
                                      </p:tavLst>
                                    </p:anim>
                                    <p:anim calcmode="lin" valueType="num">
                                      <p:cBhvr additive="base">
                                        <p:cTn id="8" dur="500" fill="hold"/>
                                        <p:tgtEl>
                                          <p:spTgt spid="11267"/>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9223"/>
                                        </p:tgtEl>
                                        <p:attrNameLst>
                                          <p:attrName>style.visibility</p:attrName>
                                        </p:attrNameLst>
                                      </p:cBhvr>
                                      <p:to>
                                        <p:strVal val="visible"/>
                                      </p:to>
                                    </p:set>
                                    <p:animEffect transition="in" filter="fade">
                                      <p:cBhvr>
                                        <p:cTn id="11" dur="2000"/>
                                        <p:tgtEl>
                                          <p:spTgt spid="9223"/>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 calcmode="lin" valueType="num">
                                      <p:cBhvr additive="base">
                                        <p:cTn id="2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2" end="2"/>
                                            </p:txEl>
                                          </p:spTgt>
                                        </p:tgtEl>
                                        <p:attrNameLst>
                                          <p:attrName>style.visibility</p:attrName>
                                        </p:attrNameLst>
                                      </p:cBhvr>
                                      <p:to>
                                        <p:strVal val="visible"/>
                                      </p:to>
                                    </p:set>
                                    <p:anim calcmode="lin" valueType="num">
                                      <p:cBhvr additive="base">
                                        <p:cTn id="25"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7" grpId="0" autoUpdateAnimBg="0"/>
    </p:bld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otalTime>2699</TotalTime>
  <Words>1199</Words>
  <Application>Microsoft Office PowerPoint</Application>
  <PresentationFormat>On-screen Show (4:3)</PresentationFormat>
  <Paragraphs>45</Paragraphs>
  <Slides>12</Slides>
  <Notes>0</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Default Design</vt:lpstr>
      <vt:lpstr>Lk.2:21-40 Ziemassvētku brīnums</vt:lpstr>
      <vt:lpstr>Lk.2:21-40 Ziemassvētku brīnums</vt:lpstr>
      <vt:lpstr>Slide 3</vt:lpstr>
      <vt:lpstr>Slide 4</vt:lpstr>
      <vt:lpstr>Slide 5</vt:lpstr>
      <vt:lpstr>Slide 6</vt:lpstr>
      <vt:lpstr>Slide 7</vt:lpstr>
      <vt:lpstr>Slide 8</vt:lpstr>
      <vt:lpstr>Slide 9</vt:lpstr>
      <vt:lpstr>Slide 10</vt:lpstr>
      <vt:lpstr>Noslēgums</vt:lpstr>
      <vt:lpstr>Un Dieva miers, kas ir augstāks par visu saprašanu lai pasargā jūsu sirdis un jūsu domas. Āmen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Lk.17:11-19  “Desmit spitālīgie”</dc:title>
  <dc:creator>RobertsO</dc:creator>
  <cp:lastModifiedBy>Ro Oto</cp:lastModifiedBy>
  <cp:revision>67</cp:revision>
  <dcterms:created xsi:type="dcterms:W3CDTF">2010-10-07T14:46:11Z</dcterms:created>
  <dcterms:modified xsi:type="dcterms:W3CDTF">2021-01-03T20:29:23Z</dcterms:modified>
</cp:coreProperties>
</file>