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4" r:id="rId2"/>
    <p:sldId id="258" r:id="rId3"/>
    <p:sldId id="282" r:id="rId4"/>
    <p:sldId id="261" r:id="rId5"/>
    <p:sldId id="286" r:id="rId6"/>
    <p:sldId id="287" r:id="rId7"/>
    <p:sldId id="268" r:id="rId8"/>
    <p:sldId id="273" r:id="rId9"/>
    <p:sldId id="275" r:id="rId10"/>
    <p:sldId id="280"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D1637373-9CEC-4F9B-A691-172A3BE927F6}" type="datetimeFigureOut">
              <a:rPr lang="en-US"/>
              <a:pPr>
                <a:defRPr/>
              </a:pPr>
              <a:t>4/25/2024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F8D02D33-AD4E-40A0-A74F-5A2E456DAEB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DE34BCE-B716-4A78-8ABB-B26E7A8FA4D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2A1F5B-F3B5-4140-BC98-DB262FFC5D8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35E933-FC50-4041-9C36-2A61084FDD6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CDA32C-C707-42BD-9912-D47AA04B90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AD88AC-80C9-42B4-9DAA-2475A02E6AA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D9CF838-2609-4AC5-8058-C2945061E5F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6EF11CA-4DCE-4EB5-B535-7485D2B170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7383C3F-85E8-4262-AA12-014AF92E96F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73EFCC-8B13-4615-8193-6F0282BF2CB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2E06F2-2181-453D-B17F-56577CD11F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A178F-8E02-4868-AA2D-858C6D22538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CBE341C-D811-4835-B7AE-00272936B153}"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dirty="0" smtClean="0"/>
              <a:t>Jņ.21:1-17 Jēzus ugunskurs</a:t>
            </a:r>
            <a:endParaRPr lang="lv-LV"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28.apr.2024.</a:t>
            </a:r>
            <a:endParaRPr lang="lv-LV" sz="2000" dirty="0"/>
          </a:p>
        </p:txBody>
      </p:sp>
      <p:sp>
        <p:nvSpPr>
          <p:cNvPr id="2053" name="Rectangle 3"/>
          <p:cNvSpPr>
            <a:spLocks noChangeArrowheads="1"/>
          </p:cNvSpPr>
          <p:nvPr/>
        </p:nvSpPr>
        <p:spPr bwMode="auto">
          <a:xfrm>
            <a:off x="5580063" y="87188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E5B7587E-952A-406C-8F28-9C135803A14C}" type="slidenum">
              <a:rPr lang="lv-LV" smtClean="0"/>
              <a:pPr/>
              <a:t>1</a:t>
            </a:fld>
            <a:endParaRPr lang="lv-LV" smtClean="0"/>
          </a:p>
        </p:txBody>
      </p:sp>
      <p:pic>
        <p:nvPicPr>
          <p:cNvPr id="8" name="Picture 6" descr="http://1.bp.blogspot.com/_EfXEne2xExY/S78iBmV9XtI/AAAAAAAAHT4/IIf1V1_jB8k/s1600/Cast+your+nets.jpg"/>
          <p:cNvPicPr>
            <a:picLocks noChangeAspect="1" noChangeArrowheads="1"/>
          </p:cNvPicPr>
          <p:nvPr/>
        </p:nvPicPr>
        <p:blipFill>
          <a:blip r:embed="rId3" cstate="print"/>
          <a:srcRect/>
          <a:stretch>
            <a:fillRect/>
          </a:stretch>
        </p:blipFill>
        <p:spPr bwMode="auto">
          <a:xfrm>
            <a:off x="395536" y="1412776"/>
            <a:ext cx="8460433" cy="51006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Slide Number Placeholder 3"/>
          <p:cNvSpPr>
            <a:spLocks noGrp="1"/>
          </p:cNvSpPr>
          <p:nvPr>
            <p:ph type="sldNum" sz="quarter" idx="12"/>
          </p:nvPr>
        </p:nvSpPr>
        <p:spPr>
          <a:noFill/>
        </p:spPr>
        <p:txBody>
          <a:bodyPr/>
          <a:lstStyle/>
          <a:p>
            <a:fld id="{A0C508A3-86B3-434A-986E-B9273A444E63}" type="slidenum">
              <a:rPr lang="lv-LV" smtClean="0"/>
              <a:pPr/>
              <a:t>10</a:t>
            </a:fld>
            <a:endParaRPr lang="lv-LV" smtClean="0"/>
          </a:p>
        </p:txBody>
      </p:sp>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Izlīgums ar Pēteri</a:t>
            </a:r>
          </a:p>
        </p:txBody>
      </p:sp>
      <p:pic>
        <p:nvPicPr>
          <p:cNvPr id="6146" name="Picture 2" descr="John 21:1–17"/>
          <p:cNvPicPr>
            <a:picLocks noChangeAspect="1" noChangeArrowheads="1"/>
          </p:cNvPicPr>
          <p:nvPr/>
        </p:nvPicPr>
        <p:blipFill>
          <a:blip r:embed="rId2" cstate="print"/>
          <a:srcRect/>
          <a:stretch>
            <a:fillRect/>
          </a:stretch>
        </p:blipFill>
        <p:spPr bwMode="auto">
          <a:xfrm flipH="1">
            <a:off x="323528" y="3545632"/>
            <a:ext cx="7141011" cy="3312368"/>
          </a:xfrm>
          <a:prstGeom prst="rect">
            <a:avLst/>
          </a:prstGeom>
          <a:ln>
            <a:noFill/>
          </a:ln>
          <a:effectLst>
            <a:softEdge rad="112500"/>
          </a:effectLst>
        </p:spPr>
      </p:pic>
      <p:sp>
        <p:nvSpPr>
          <p:cNvPr id="8" name="Rounded Rectangular Callout 7"/>
          <p:cNvSpPr/>
          <p:nvPr/>
        </p:nvSpPr>
        <p:spPr>
          <a:xfrm flipH="1">
            <a:off x="179512" y="836712"/>
            <a:ext cx="4536504"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1. Vai tu mani </a:t>
            </a:r>
            <a:r>
              <a:rPr lang="lv-LV" sz="3200" dirty="0" err="1" smtClean="0"/>
              <a:t>agapē</a:t>
            </a:r>
            <a:r>
              <a:rPr lang="lv-LV" sz="3200" dirty="0" smtClean="0"/>
              <a:t>?</a:t>
            </a:r>
            <a:endParaRPr lang="en-US" sz="3200" dirty="0"/>
          </a:p>
        </p:txBody>
      </p:sp>
      <p:sp>
        <p:nvSpPr>
          <p:cNvPr id="9" name="Rounded Rectangular Callout 8"/>
          <p:cNvSpPr/>
          <p:nvPr/>
        </p:nvSpPr>
        <p:spPr>
          <a:xfrm>
            <a:off x="5436096" y="908720"/>
            <a:ext cx="3384376"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1. Es tevi </a:t>
            </a:r>
            <a:r>
              <a:rPr lang="lv-LV" sz="3200" dirty="0" err="1" smtClean="0"/>
              <a:t>fileo</a:t>
            </a:r>
            <a:endParaRPr lang="en-US" sz="3200" dirty="0"/>
          </a:p>
        </p:txBody>
      </p:sp>
      <p:sp>
        <p:nvSpPr>
          <p:cNvPr id="10" name="Rounded Rectangular Callout 9"/>
          <p:cNvSpPr/>
          <p:nvPr/>
        </p:nvSpPr>
        <p:spPr>
          <a:xfrm flipH="1">
            <a:off x="179512" y="1700808"/>
            <a:ext cx="4536504"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2</a:t>
            </a:r>
            <a:r>
              <a:rPr lang="lv-LV" sz="3200" dirty="0" smtClean="0"/>
              <a:t>. Vai tu mani </a:t>
            </a:r>
            <a:r>
              <a:rPr lang="lv-LV" sz="3200" dirty="0" err="1" smtClean="0"/>
              <a:t>agapē</a:t>
            </a:r>
            <a:r>
              <a:rPr lang="lv-LV" sz="3200" dirty="0" smtClean="0"/>
              <a:t>?</a:t>
            </a:r>
            <a:endParaRPr lang="en-US" sz="3200" dirty="0"/>
          </a:p>
        </p:txBody>
      </p:sp>
      <p:sp>
        <p:nvSpPr>
          <p:cNvPr id="11" name="Rounded Rectangular Callout 10"/>
          <p:cNvSpPr/>
          <p:nvPr/>
        </p:nvSpPr>
        <p:spPr>
          <a:xfrm flipH="1">
            <a:off x="395536" y="2564904"/>
            <a:ext cx="4032448"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3. Vai tu mani </a:t>
            </a:r>
            <a:r>
              <a:rPr lang="lv-LV" sz="3200" dirty="0" err="1" smtClean="0"/>
              <a:t>fileo</a:t>
            </a:r>
            <a:r>
              <a:rPr lang="lv-LV" sz="3200" dirty="0" smtClean="0"/>
              <a:t>?</a:t>
            </a:r>
            <a:endParaRPr lang="en-US" sz="3200" dirty="0"/>
          </a:p>
        </p:txBody>
      </p:sp>
      <p:sp>
        <p:nvSpPr>
          <p:cNvPr id="12" name="Rounded Rectangular Callout 11"/>
          <p:cNvSpPr/>
          <p:nvPr/>
        </p:nvSpPr>
        <p:spPr>
          <a:xfrm>
            <a:off x="5436096" y="1772816"/>
            <a:ext cx="3384376"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2</a:t>
            </a:r>
            <a:r>
              <a:rPr lang="lv-LV" sz="3200" dirty="0" smtClean="0"/>
              <a:t>. Es tevi </a:t>
            </a:r>
            <a:r>
              <a:rPr lang="lv-LV" sz="3200" dirty="0" err="1" smtClean="0"/>
              <a:t>fileo</a:t>
            </a:r>
            <a:endParaRPr lang="en-US" sz="3200" dirty="0"/>
          </a:p>
        </p:txBody>
      </p:sp>
      <p:sp>
        <p:nvSpPr>
          <p:cNvPr id="13" name="Rounded Rectangular Callout 12"/>
          <p:cNvSpPr/>
          <p:nvPr/>
        </p:nvSpPr>
        <p:spPr>
          <a:xfrm>
            <a:off x="5436096" y="2636912"/>
            <a:ext cx="3384376"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3. Es tevi </a:t>
            </a:r>
            <a:r>
              <a:rPr lang="lv-LV" sz="3200" dirty="0" err="1" smtClean="0"/>
              <a:t>fileo</a:t>
            </a:r>
            <a:endParaRPr lang="en-US" sz="3200" dirty="0"/>
          </a:p>
        </p:txBody>
      </p:sp>
      <p:sp>
        <p:nvSpPr>
          <p:cNvPr id="14" name="Rounded Rectangular Callout 13"/>
          <p:cNvSpPr/>
          <p:nvPr/>
        </p:nvSpPr>
        <p:spPr>
          <a:xfrm flipH="1">
            <a:off x="179512" y="3573016"/>
            <a:ext cx="3384376" cy="64807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Gani Manas avis</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8" grpId="0" animBg="1"/>
      <p:bldP spid="9" grpId="0" animBg="1"/>
      <p:bldP spid="10"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7544" y="57820"/>
            <a:ext cx="8229600" cy="850900"/>
          </a:xfrm>
        </p:spPr>
        <p:txBody>
          <a:bodyPr/>
          <a:lstStyle/>
          <a:p>
            <a:pPr eaLnBrk="1" hangingPunct="1"/>
            <a:r>
              <a:rPr lang="lv-LV" sz="3600" b="1" dirty="0" smtClean="0">
                <a:solidFill>
                  <a:schemeClr val="tx1"/>
                </a:solidFill>
              </a:rPr>
              <a:t>Jēzum ir svarīgi, kas tālāk notiek ar mācekļiem, Viņš grib, lai mēs esam:</a:t>
            </a:r>
            <a:endParaRPr lang="lv-LV" sz="3600" b="1" dirty="0" smtClean="0">
              <a:solidFill>
                <a:schemeClr val="tx1"/>
              </a:solidFill>
            </a:endParaRPr>
          </a:p>
        </p:txBody>
      </p:sp>
      <p:sp>
        <p:nvSpPr>
          <p:cNvPr id="12292" name="Slide Number Placeholder 3"/>
          <p:cNvSpPr>
            <a:spLocks noGrp="1"/>
          </p:cNvSpPr>
          <p:nvPr>
            <p:ph type="sldNum" sz="quarter" idx="12"/>
          </p:nvPr>
        </p:nvSpPr>
        <p:spPr>
          <a:noFill/>
        </p:spPr>
        <p:txBody>
          <a:bodyPr/>
          <a:lstStyle/>
          <a:p>
            <a:fld id="{28525BC1-BF26-465B-ADEA-3A17B579CF79}" type="slidenum">
              <a:rPr lang="lv-LV" smtClean="0"/>
              <a:pPr/>
              <a:t>11</a:t>
            </a:fld>
            <a:endParaRPr lang="lv-LV" smtClean="0"/>
          </a:p>
        </p:txBody>
      </p:sp>
      <p:pic>
        <p:nvPicPr>
          <p:cNvPr id="5122" name="Picture 2" descr="What Foods Did The Apostles Eat? | Christian.net"/>
          <p:cNvPicPr>
            <a:picLocks noChangeAspect="1" noChangeArrowheads="1"/>
          </p:cNvPicPr>
          <p:nvPr/>
        </p:nvPicPr>
        <p:blipFill>
          <a:blip r:embed="rId2" cstate="print"/>
          <a:srcRect/>
          <a:stretch>
            <a:fillRect/>
          </a:stretch>
        </p:blipFill>
        <p:spPr bwMode="auto">
          <a:xfrm>
            <a:off x="395536" y="2073609"/>
            <a:ext cx="8375303" cy="4784391"/>
          </a:xfrm>
          <a:prstGeom prst="rect">
            <a:avLst/>
          </a:prstGeom>
          <a:ln>
            <a:noFill/>
          </a:ln>
          <a:effectLst>
            <a:softEdge rad="112500"/>
          </a:effectLst>
        </p:spPr>
      </p:pic>
      <p:sp>
        <p:nvSpPr>
          <p:cNvPr id="8" name="Rounded Rectangle 7"/>
          <p:cNvSpPr/>
          <p:nvPr/>
        </p:nvSpPr>
        <p:spPr>
          <a:xfrm>
            <a:off x="251520" y="1124744"/>
            <a:ext cx="381642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Cilvēku zvejnieki</a:t>
            </a:r>
            <a:endParaRPr lang="en-US" sz="3200" dirty="0"/>
          </a:p>
        </p:txBody>
      </p:sp>
      <p:sp>
        <p:nvSpPr>
          <p:cNvPr id="9" name="Rounded Rectangle 8"/>
          <p:cNvSpPr/>
          <p:nvPr/>
        </p:nvSpPr>
        <p:spPr>
          <a:xfrm>
            <a:off x="4355976" y="1124744"/>
            <a:ext cx="453650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Dzīvības maizes nesēji</a:t>
            </a:r>
            <a:endParaRPr lang="en-US" sz="3200" dirty="0"/>
          </a:p>
        </p:txBody>
      </p:sp>
      <p:sp>
        <p:nvSpPr>
          <p:cNvPr id="10" name="Rounded Rectangle 9"/>
          <p:cNvSpPr/>
          <p:nvPr/>
        </p:nvSpPr>
        <p:spPr>
          <a:xfrm>
            <a:off x="827584" y="1916832"/>
            <a:ext cx="64807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Grēku piedošanas pasludinātāji</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E99A9018-2223-454F-8910-974D1EB2D2C0}"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1071563"/>
          </a:xfrm>
        </p:spPr>
        <p:txBody>
          <a:bodyPr/>
          <a:lstStyle/>
          <a:p>
            <a:pPr eaLnBrk="1" hangingPunct="1"/>
            <a:r>
              <a:rPr lang="lv-LV" b="1" dirty="0" smtClean="0"/>
              <a:t>Jņ.21:1-17 Jēzus ugunskurs</a:t>
            </a:r>
            <a:endParaRPr lang="lv-LV"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28.apr.2024.</a:t>
            </a:r>
            <a:endParaRPr lang="lv-LV" sz="2000" dirty="0"/>
          </a:p>
        </p:txBody>
      </p:sp>
      <p:sp>
        <p:nvSpPr>
          <p:cNvPr id="3077" name="Slide Number Placeholder 5"/>
          <p:cNvSpPr>
            <a:spLocks noGrp="1"/>
          </p:cNvSpPr>
          <p:nvPr>
            <p:ph type="sldNum" sz="quarter" idx="12"/>
          </p:nvPr>
        </p:nvSpPr>
        <p:spPr>
          <a:noFill/>
        </p:spPr>
        <p:txBody>
          <a:bodyPr/>
          <a:lstStyle/>
          <a:p>
            <a:fld id="{6C9B96E0-5EE6-4A11-A355-7EDF978B7A31}" type="slidenum">
              <a:rPr lang="lv-LV" smtClean="0"/>
              <a:pPr/>
              <a:t>2</a:t>
            </a:fld>
            <a:endParaRPr lang="lv-LV" smtClean="0"/>
          </a:p>
        </p:txBody>
      </p:sp>
      <p:sp>
        <p:nvSpPr>
          <p:cNvPr id="3078" name="Rectangle 6"/>
          <p:cNvSpPr>
            <a:spLocks noChangeArrowheads="1"/>
          </p:cNvSpPr>
          <p:nvPr/>
        </p:nvSpPr>
        <p:spPr bwMode="auto">
          <a:xfrm>
            <a:off x="0" y="785813"/>
            <a:ext cx="9144000" cy="6001643"/>
          </a:xfrm>
          <a:prstGeom prst="rect">
            <a:avLst/>
          </a:prstGeom>
          <a:noFill/>
          <a:ln w="9525">
            <a:noFill/>
            <a:miter lim="800000"/>
            <a:headEnd/>
            <a:tailEnd/>
          </a:ln>
        </p:spPr>
        <p:txBody>
          <a:bodyPr>
            <a:spAutoFit/>
          </a:bodyPr>
          <a:lstStyle/>
          <a:p>
            <a:r>
              <a:rPr lang="lv-LV" sz="2400" dirty="0"/>
              <a:t>1 Pēc tam Jēzus vēlreiz parādījās mācekļiem pie </a:t>
            </a:r>
            <a:r>
              <a:rPr lang="lv-LV" sz="2400" dirty="0" err="1"/>
              <a:t>Tiberijas</a:t>
            </a:r>
            <a:r>
              <a:rPr lang="lv-LV" sz="2400" dirty="0"/>
              <a:t> jūras. Tas notika tā: 2 tur bija kopā Sīmanis Pēteris, Toms, saukts dvīnis, </a:t>
            </a:r>
            <a:r>
              <a:rPr lang="lv-LV" sz="2400" dirty="0" err="1"/>
              <a:t>Nātānaēls</a:t>
            </a:r>
            <a:r>
              <a:rPr lang="lv-LV" sz="2400" dirty="0"/>
              <a:t> no Kānas Galilejā, </a:t>
            </a:r>
            <a:r>
              <a:rPr lang="lv-LV" sz="2400" dirty="0" err="1"/>
              <a:t>Cebedeja</a:t>
            </a:r>
            <a:r>
              <a:rPr lang="lv-LV" sz="2400" dirty="0"/>
              <a:t> dēli un vēl divi citi Viņa mācekļi. 3 Sīmanis Pēteris viņiem saka: "Es iešu zvejot." Tie saka Viņam: "Mēs iesim Tev līdzi!" Tad tie aizgāja un iekāpa laivā, bet tanī naktī nekā nedabūja.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A46E81C7-DE5A-4E83-A371-76271EB93159}" type="slidenum">
              <a:rPr lang="lv-LV" smtClean="0"/>
              <a:pPr/>
              <a:t>3</a:t>
            </a:fld>
            <a:endParaRPr lang="lv-LV" smtClean="0"/>
          </a:p>
        </p:txBody>
      </p:sp>
      <p:sp>
        <p:nvSpPr>
          <p:cNvPr id="4099" name="Rectangle 6"/>
          <p:cNvSpPr>
            <a:spLocks noChangeArrowheads="1"/>
          </p:cNvSpPr>
          <p:nvPr/>
        </p:nvSpPr>
        <p:spPr bwMode="auto">
          <a:xfrm>
            <a:off x="0" y="0"/>
            <a:ext cx="9144000" cy="6740307"/>
          </a:xfrm>
          <a:prstGeom prst="rect">
            <a:avLst/>
          </a:prstGeom>
          <a:noFill/>
          <a:ln w="9525">
            <a:noFill/>
            <a:miter lim="800000"/>
            <a:headEnd/>
            <a:tailEnd/>
          </a:ln>
        </p:spPr>
        <p:txBody>
          <a:bodyPr>
            <a:spAutoFit/>
          </a:bodyPr>
          <a:lstStyle/>
          <a:p>
            <a:r>
              <a:rPr lang="lv-LV" sz="2400" smtClean="0"/>
              <a:t>10 Jēzus viņiem saka: "Atnesiet no zivīm, ko jūs esat dabūjuši.” 11 </a:t>
            </a:r>
            <a:r>
              <a:rPr lang="lv-LV" sz="2400" dirty="0" smtClean="0"/>
              <a:t>Tad Sīmanis Pēteris izkāpa malā un izvilka uz krasta tīklu, pilnu lielām zivīm, kopā simts piecdesmit trīs. Un, lai gan to bija tik daudz, tīkls nesaplīsa. 12 </a:t>
            </a:r>
            <a:r>
              <a:rPr lang="lv-LV" sz="2400" dirty="0"/>
              <a:t>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a:t>
            </a:r>
            <a:endParaRPr lang="lv-LV" sz="2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2" descr="Attēlu rezultāti vaicājumam “fishers of men”"/>
          <p:cNvPicPr>
            <a:picLocks noChangeAspect="1" noChangeArrowheads="1"/>
          </p:cNvPicPr>
          <p:nvPr/>
        </p:nvPicPr>
        <p:blipFill>
          <a:blip r:embed="rId2" cstate="print"/>
          <a:srcRect/>
          <a:stretch>
            <a:fillRect/>
          </a:stretch>
        </p:blipFill>
        <p:spPr bwMode="auto">
          <a:xfrm flipH="1">
            <a:off x="179512" y="1916832"/>
            <a:ext cx="8784976" cy="4941168"/>
          </a:xfrm>
          <a:prstGeom prst="rect">
            <a:avLst/>
          </a:prstGeom>
          <a:ln>
            <a:noFill/>
          </a:ln>
          <a:effectLst>
            <a:softEdge rad="112500"/>
          </a:effectLst>
        </p:spPr>
      </p:pic>
      <p:sp>
        <p:nvSpPr>
          <p:cNvPr id="10244" name="Rectangle 3"/>
          <p:cNvSpPr>
            <a:spLocks noGrp="1" noChangeArrowheads="1"/>
          </p:cNvSpPr>
          <p:nvPr>
            <p:ph type="body" idx="1"/>
          </p:nvPr>
        </p:nvSpPr>
        <p:spPr>
          <a:xfrm>
            <a:off x="-323851" y="764704"/>
            <a:ext cx="9467851" cy="1081088"/>
          </a:xfrm>
        </p:spPr>
        <p:txBody>
          <a:bodyPr/>
          <a:lstStyle/>
          <a:p>
            <a:pPr algn="just">
              <a:lnSpc>
                <a:spcPts val="2600"/>
              </a:lnSpc>
              <a:buFontTx/>
              <a:buNone/>
            </a:pPr>
            <a:r>
              <a:rPr lang="lv-LV" i="1" dirty="0" smtClean="0"/>
              <a:t>	</a:t>
            </a:r>
            <a:r>
              <a:rPr lang="lv-LV" sz="2800" i="1" dirty="0" smtClean="0"/>
              <a:t>3 Sīmanis Pēteris viņiem saka: "Es iešu zvejot." Tie saka Viņam: "Mēs iesim Tev līdzi!" Tad tie aizgāja un iekāpa laivā, bet tanī naktī nekā nedabūja. </a:t>
            </a:r>
            <a:endParaRPr lang="en-US" sz="2600" i="1" dirty="0" smtClean="0"/>
          </a:p>
        </p:txBody>
      </p:sp>
      <p:sp>
        <p:nvSpPr>
          <p:cNvPr id="5124" name="Slide Number Placeholder 3"/>
          <p:cNvSpPr>
            <a:spLocks noGrp="1"/>
          </p:cNvSpPr>
          <p:nvPr>
            <p:ph type="sldNum" sz="quarter" idx="12"/>
          </p:nvPr>
        </p:nvSpPr>
        <p:spPr>
          <a:noFill/>
        </p:spPr>
        <p:txBody>
          <a:bodyPr/>
          <a:lstStyle/>
          <a:p>
            <a:fld id="{4440A7F0-EC8C-44E1-99A8-2C0871C5D172}" type="slidenum">
              <a:rPr lang="lv-LV" smtClean="0"/>
              <a:pPr/>
              <a:t>4</a:t>
            </a:fld>
            <a:endParaRPr lang="lv-LV" smtClean="0"/>
          </a:p>
        </p:txBody>
      </p:sp>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Apjukums un Neziņa</a:t>
            </a:r>
          </a:p>
        </p:txBody>
      </p:sp>
      <p:sp>
        <p:nvSpPr>
          <p:cNvPr id="9" name="Rounded Rectangle 8"/>
          <p:cNvSpPr/>
          <p:nvPr/>
        </p:nvSpPr>
        <p:spPr>
          <a:xfrm>
            <a:off x="395536" y="3573016"/>
            <a:ext cx="2952328"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Es iešu zvejot</a:t>
            </a:r>
            <a:endParaRPr lang="en-US" sz="3200" dirty="0"/>
          </a:p>
        </p:txBody>
      </p:sp>
      <p:sp>
        <p:nvSpPr>
          <p:cNvPr id="10" name="Rounded Rectangle 9"/>
          <p:cNvSpPr/>
          <p:nvPr/>
        </p:nvSpPr>
        <p:spPr>
          <a:xfrm>
            <a:off x="611560" y="5805264"/>
            <a:ext cx="698477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Vai pasaule nav neziņā par nākotni?</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utoUpdateAnimBg="0"/>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Jesus said go make disciples|| Must watch - YouTube"/>
          <p:cNvPicPr>
            <a:picLocks noChangeAspect="1" noChangeArrowheads="1"/>
          </p:cNvPicPr>
          <p:nvPr/>
        </p:nvPicPr>
        <p:blipFill>
          <a:blip r:embed="rId2" cstate="print"/>
          <a:srcRect t="12600" b="11801"/>
          <a:stretch>
            <a:fillRect/>
          </a:stretch>
        </p:blipFill>
        <p:spPr bwMode="auto">
          <a:xfrm flipH="1">
            <a:off x="85359" y="3068960"/>
            <a:ext cx="8951133" cy="3789040"/>
          </a:xfrm>
          <a:prstGeom prst="rect">
            <a:avLst/>
          </a:prstGeom>
          <a:ln>
            <a:noFill/>
          </a:ln>
          <a:effectLst>
            <a:softEdge rad="112500"/>
          </a:effectLst>
        </p:spPr>
      </p:pic>
      <p:sp>
        <p:nvSpPr>
          <p:cNvPr id="8196" name="Rectangle 4"/>
          <p:cNvSpPr>
            <a:spLocks noGrp="1" noChangeArrowheads="1"/>
          </p:cNvSpPr>
          <p:nvPr>
            <p:ph type="body" idx="1"/>
          </p:nvPr>
        </p:nvSpPr>
        <p:spPr>
          <a:xfrm>
            <a:off x="-285750" y="764704"/>
            <a:ext cx="9429750" cy="1051595"/>
          </a:xfrm>
        </p:spPr>
        <p:txBody>
          <a:bodyPr/>
          <a:lstStyle/>
          <a:p>
            <a:pPr algn="just">
              <a:buFontTx/>
              <a:buNone/>
            </a:pPr>
            <a:r>
              <a:rPr lang="lv-LV" i="1" dirty="0" smtClean="0"/>
              <a:t>   </a:t>
            </a:r>
            <a:r>
              <a:rPr lang="lv-LV" sz="2800" i="1" dirty="0" smtClean="0"/>
              <a:t>21 Jēzus viņiem atkal sacīja: "Miers ar jums! Kā Tēvs Mani ir sūtījis, tā arī Es jūs sūtu</a:t>
            </a:r>
            <a:r>
              <a:rPr lang="lv-LV" sz="2800" i="1" dirty="0" smtClean="0"/>
              <a:t>.“22 To pateicis, Viņš uzpūta dvašu un viņiem sacīja: "Saņemiet Svēto Garu! 23 Kam jūs grēkus piedosiet, tiem tie tiks piedoti, kam paturēsiet, tiem paliks</a:t>
            </a:r>
            <a:r>
              <a:rPr lang="lv-LV" sz="2800" i="1" dirty="0" smtClean="0"/>
              <a:t>.” (Jņ.20:21-23)</a:t>
            </a:r>
            <a:endParaRPr lang="en-US" sz="2200" i="1" dirty="0" smtClean="0"/>
          </a:p>
        </p:txBody>
      </p:sp>
      <p:sp>
        <p:nvSpPr>
          <p:cNvPr id="6" name="Rectangle 2"/>
          <p:cNvSpPr>
            <a:spLocks noGrp="1" noChangeArrowheads="1"/>
          </p:cNvSpPr>
          <p:nvPr>
            <p:ph type="title" idx="4294967295"/>
          </p:nvPr>
        </p:nvSpPr>
        <p:spPr>
          <a:xfrm>
            <a:off x="0" y="0"/>
            <a:ext cx="9143999" cy="850900"/>
          </a:xfrm>
        </p:spPr>
        <p:txBody>
          <a:bodyPr/>
          <a:lstStyle/>
          <a:p>
            <a:pPr eaLnBrk="1" hangingPunct="1"/>
            <a:r>
              <a:rPr lang="lv-LV" b="1" dirty="0" smtClean="0">
                <a:solidFill>
                  <a:schemeClr val="tx1"/>
                </a:solidFill>
              </a:rPr>
              <a:t>Kāpēc mācekļi neklausa Jēzu?</a:t>
            </a:r>
            <a:endParaRPr lang="lv-LV" b="1" dirty="0" smtClean="0">
              <a:solidFill>
                <a:schemeClr val="tx1"/>
              </a:solidFill>
            </a:endParaRPr>
          </a:p>
        </p:txBody>
      </p:sp>
      <p:sp>
        <p:nvSpPr>
          <p:cNvPr id="7" name="Rounded Rectangle 6"/>
          <p:cNvSpPr/>
          <p:nvPr/>
        </p:nvSpPr>
        <p:spPr>
          <a:xfrm>
            <a:off x="395536" y="3284984"/>
            <a:ext cx="2952328"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Vai nav skaidri pasacīts?</a:t>
            </a:r>
            <a:endParaRPr lang="en-US" sz="3200" dirty="0"/>
          </a:p>
        </p:txBody>
      </p:sp>
      <p:sp>
        <p:nvSpPr>
          <p:cNvPr id="8" name="Rounded Rectangle 7"/>
          <p:cNvSpPr/>
          <p:nvPr/>
        </p:nvSpPr>
        <p:spPr>
          <a:xfrm>
            <a:off x="395536" y="5013176"/>
            <a:ext cx="3384376"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Daudzas baznīcas to arī šodien nepilda</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500" fill="hold"/>
                                        <p:tgtEl>
                                          <p:spTgt spid="5122"/>
                                        </p:tgtEl>
                                        <p:attrNameLst>
                                          <p:attrName>ppt_x</p:attrName>
                                        </p:attrNameLst>
                                      </p:cBhvr>
                                      <p:tavLst>
                                        <p:tav tm="0">
                                          <p:val>
                                            <p:strVal val="#ppt_x"/>
                                          </p:val>
                                        </p:tav>
                                        <p:tav tm="100000">
                                          <p:val>
                                            <p:strVal val="#ppt_x"/>
                                          </p:val>
                                        </p:tav>
                                      </p:tavLst>
                                    </p:anim>
                                    <p:anim calcmode="lin" valueType="num">
                                      <p:cBhvr additive="base">
                                        <p:cTn id="12" dur="500" fill="hold"/>
                                        <p:tgtEl>
                                          <p:spTgt spid="512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autoUpdateAnimBg="0"/>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400" b="1" dirty="0" smtClean="0"/>
              <a:t>Pēteris nejūtas cienīgs pildīt šo uzdevumu</a:t>
            </a:r>
            <a:endParaRPr lang="lv-LV" sz="3400" b="1" dirty="0" smtClean="0"/>
          </a:p>
        </p:txBody>
      </p:sp>
      <p:sp>
        <p:nvSpPr>
          <p:cNvPr id="3076" name="Slide Number Placeholder 5"/>
          <p:cNvSpPr>
            <a:spLocks noGrp="1"/>
          </p:cNvSpPr>
          <p:nvPr>
            <p:ph type="sldNum" sz="quarter" idx="12"/>
          </p:nvPr>
        </p:nvSpPr>
        <p:spPr>
          <a:noFill/>
        </p:spPr>
        <p:txBody>
          <a:bodyPr/>
          <a:lstStyle/>
          <a:p>
            <a:fld id="{5373C76A-A643-4B96-9DD0-A5192EF45F74}" type="slidenum">
              <a:rPr lang="lv-LV" smtClean="0"/>
              <a:pPr/>
              <a:t>6</a:t>
            </a:fld>
            <a:endParaRPr lang="lv-LV" smtClean="0"/>
          </a:p>
        </p:txBody>
      </p:sp>
      <p:sp>
        <p:nvSpPr>
          <p:cNvPr id="3077" name="Rectangle 6"/>
          <p:cNvSpPr>
            <a:spLocks noChangeArrowheads="1"/>
          </p:cNvSpPr>
          <p:nvPr/>
        </p:nvSpPr>
        <p:spPr bwMode="auto">
          <a:xfrm>
            <a:off x="0" y="642918"/>
            <a:ext cx="9144000" cy="1384995"/>
          </a:xfrm>
          <a:prstGeom prst="rect">
            <a:avLst/>
          </a:prstGeom>
          <a:noFill/>
          <a:ln w="9525">
            <a:noFill/>
            <a:miter lim="800000"/>
            <a:headEnd/>
            <a:tailEnd/>
          </a:ln>
        </p:spPr>
        <p:txBody>
          <a:bodyPr>
            <a:spAutoFit/>
          </a:bodyPr>
          <a:lstStyle/>
          <a:p>
            <a:pPr algn="just"/>
            <a:r>
              <a:rPr lang="lv-LV" sz="2800" baseline="30000" dirty="0" smtClean="0"/>
              <a:t>34</a:t>
            </a:r>
            <a:r>
              <a:rPr lang="lv-LV" sz="2800" dirty="0" smtClean="0"/>
              <a:t> </a:t>
            </a:r>
            <a:r>
              <a:rPr lang="lv-LV" sz="2800" dirty="0" smtClean="0"/>
              <a:t>Jēzus tam sacīja: “Patiesi es tev saku: šajā naktī, pirms gailis dziedās, tu mani trīs reizes noliegsi</a:t>
            </a:r>
            <a:r>
              <a:rPr lang="lv-LV" sz="2800" dirty="0" smtClean="0"/>
              <a:t>.” (Mt.26:34) </a:t>
            </a:r>
            <a:endParaRPr lang="lv-LV" sz="2800" dirty="0" smtClean="0"/>
          </a:p>
        </p:txBody>
      </p:sp>
      <p:pic>
        <p:nvPicPr>
          <p:cNvPr id="6146" name="Picture 2" descr="Attēlu rezultāti vaicājumam “jesus and peter betrayal”&quot;"/>
          <p:cNvPicPr>
            <a:picLocks noChangeAspect="1" noChangeArrowheads="1"/>
          </p:cNvPicPr>
          <p:nvPr/>
        </p:nvPicPr>
        <p:blipFill>
          <a:blip r:embed="rId2" cstate="print"/>
          <a:srcRect/>
          <a:stretch>
            <a:fillRect/>
          </a:stretch>
        </p:blipFill>
        <p:spPr bwMode="auto">
          <a:xfrm>
            <a:off x="251520" y="1988840"/>
            <a:ext cx="6264696" cy="4827090"/>
          </a:xfrm>
          <a:prstGeom prst="rect">
            <a:avLst/>
          </a:prstGeom>
          <a:ln>
            <a:noFill/>
          </a:ln>
          <a:effectLst>
            <a:softEdge rad="112500"/>
          </a:effectLst>
        </p:spPr>
      </p:pic>
      <p:sp>
        <p:nvSpPr>
          <p:cNvPr id="7" name="Rounded Rectangle 6"/>
          <p:cNvSpPr/>
          <p:nvPr/>
        </p:nvSpPr>
        <p:spPr>
          <a:xfrm>
            <a:off x="4860032" y="1844824"/>
            <a:ext cx="3816424"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Pēteris 3x aizliedzis Jēzu</a:t>
            </a:r>
            <a:endParaRPr lang="en-US" sz="3600" dirty="0"/>
          </a:p>
        </p:txBody>
      </p:sp>
      <p:sp>
        <p:nvSpPr>
          <p:cNvPr id="8" name="Rounded Rectangle 7"/>
          <p:cNvSpPr/>
          <p:nvPr/>
        </p:nvSpPr>
        <p:spPr>
          <a:xfrm>
            <a:off x="4211960" y="5229200"/>
            <a:ext cx="453650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Vai tu jūties cienīgs?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764703"/>
            <a:ext cx="9501188" cy="1449859"/>
          </a:xfrm>
        </p:spPr>
        <p:txBody>
          <a:bodyPr/>
          <a:lstStyle/>
          <a:p>
            <a:pPr algn="just">
              <a:lnSpc>
                <a:spcPts val="2400"/>
              </a:lnSpc>
              <a:spcBef>
                <a:spcPct val="0"/>
              </a:spcBef>
              <a:buFontTx/>
              <a:buNone/>
            </a:pPr>
            <a:r>
              <a:rPr lang="lv-LV" sz="2800" i="1" dirty="0" smtClean="0"/>
              <a:t>   6 Viņš tiem sacīja: "Izmetiet tīklu laivas labajā pusē, tad jūs dabūsit!" Tad tie izmeta tīklu un vairs nevarēja viņu izvilkt aiz zivju daudzuma.</a:t>
            </a:r>
            <a:endParaRPr lang="en-US" sz="2200" i="1" dirty="0" smtClean="0"/>
          </a:p>
        </p:txBody>
      </p:sp>
      <p:sp>
        <p:nvSpPr>
          <p:cNvPr id="6148" name="Slide Number Placeholder 3"/>
          <p:cNvSpPr>
            <a:spLocks noGrp="1"/>
          </p:cNvSpPr>
          <p:nvPr>
            <p:ph type="sldNum" sz="quarter" idx="12"/>
          </p:nvPr>
        </p:nvSpPr>
        <p:spPr>
          <a:noFill/>
        </p:spPr>
        <p:txBody>
          <a:bodyPr/>
          <a:lstStyle/>
          <a:p>
            <a:fld id="{33DECBB8-FDBE-4605-9334-3664E189D09B}" type="slidenum">
              <a:rPr lang="lv-LV" smtClean="0"/>
              <a:pPr/>
              <a:t>7</a:t>
            </a:fld>
            <a:endParaRPr lang="lv-LV" smtClean="0"/>
          </a:p>
        </p:txBody>
      </p:sp>
      <p:pic>
        <p:nvPicPr>
          <p:cNvPr id="6150" name="Picture 6" descr="http://parablesforkids.com/images/fishing_net.gif"/>
          <p:cNvPicPr>
            <a:picLocks noChangeAspect="1" noChangeArrowheads="1"/>
          </p:cNvPicPr>
          <p:nvPr/>
        </p:nvPicPr>
        <p:blipFill>
          <a:blip r:embed="rId2" cstate="print"/>
          <a:srcRect r="10483"/>
          <a:stretch>
            <a:fillRect/>
          </a:stretch>
        </p:blipFill>
        <p:spPr bwMode="auto">
          <a:xfrm>
            <a:off x="5004048" y="1404456"/>
            <a:ext cx="4211422" cy="5453545"/>
          </a:xfrm>
          <a:prstGeom prst="rect">
            <a:avLst/>
          </a:prstGeom>
          <a:ln>
            <a:noFill/>
          </a:ln>
          <a:effectLst>
            <a:softEdge rad="112500"/>
          </a:effectLst>
        </p:spPr>
      </p:pic>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Vēsture atkārtojas</a:t>
            </a:r>
          </a:p>
        </p:txBody>
      </p:sp>
      <p:sp>
        <p:nvSpPr>
          <p:cNvPr id="8" name="Rounded Rectangle 7"/>
          <p:cNvSpPr/>
          <p:nvPr/>
        </p:nvSpPr>
        <p:spPr>
          <a:xfrm>
            <a:off x="179512" y="1844824"/>
            <a:ext cx="5184576"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Tā jau 1x ir noticis (Lk.5:6)</a:t>
            </a:r>
            <a:endParaRPr lang="en-US" sz="3200" dirty="0"/>
          </a:p>
        </p:txBody>
      </p:sp>
      <p:sp>
        <p:nvSpPr>
          <p:cNvPr id="9" name="Rounded Rectangle 8"/>
          <p:cNvSpPr/>
          <p:nvPr/>
        </p:nvSpPr>
        <p:spPr>
          <a:xfrm>
            <a:off x="467544" y="2924944"/>
            <a:ext cx="439248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atgādina vēlreiz zvejniekiem doto aicinājumu:</a:t>
            </a:r>
            <a:endParaRPr lang="en-US" sz="3200" dirty="0"/>
          </a:p>
        </p:txBody>
      </p:sp>
      <p:sp>
        <p:nvSpPr>
          <p:cNvPr id="10" name="Rounded Rectangle 9"/>
          <p:cNvSpPr/>
          <p:nvPr/>
        </p:nvSpPr>
        <p:spPr>
          <a:xfrm>
            <a:off x="179512" y="4869160"/>
            <a:ext cx="475252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a:t>
            </a:r>
            <a:r>
              <a:rPr lang="lv-LV" sz="3200" i="1" dirty="0" smtClean="0"/>
              <a:t>Nāciet, sekojiet man, es jūs darīšu par cilvēku zvejniekiem</a:t>
            </a:r>
            <a:r>
              <a:rPr lang="en-US" sz="3200" i="1" dirty="0" smtClean="0"/>
              <a:t>!</a:t>
            </a:r>
            <a:r>
              <a:rPr lang="lv-LV" sz="3200" dirty="0" smtClean="0"/>
              <a:t>” (Mk.1:17)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50"/>
                                        </p:tgtEl>
                                        <p:attrNameLst>
                                          <p:attrName>style.visibility</p:attrName>
                                        </p:attrNameLst>
                                      </p:cBhvr>
                                      <p:to>
                                        <p:strVal val="visible"/>
                                      </p:to>
                                    </p:set>
                                    <p:animEffect transition="in" filter="fade">
                                      <p:cBhvr>
                                        <p:cTn id="16" dur="2000"/>
                                        <p:tgtEl>
                                          <p:spTgt spid="6150"/>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6" grpId="0" autoUpdateAnimBg="0"/>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548680"/>
            <a:ext cx="9501188" cy="1052513"/>
          </a:xfrm>
        </p:spPr>
        <p:txBody>
          <a:bodyPr/>
          <a:lstStyle/>
          <a:p>
            <a:pPr algn="just" eaLnBrk="1" hangingPunct="1">
              <a:lnSpc>
                <a:spcPct val="80000"/>
              </a:lnSpc>
              <a:buFontTx/>
              <a:buNone/>
            </a:pPr>
            <a:r>
              <a:rPr lang="lv-LV" sz="2800" i="1" dirty="0" smtClean="0"/>
              <a:t>   9 Izkāpuši malā, viņi tur redz ugunskuru no oglēm un uz tā zivis noliktas un maizi...</a:t>
            </a:r>
            <a:r>
              <a:rPr lang="lv-LV" sz="2400" i="1" dirty="0" smtClean="0"/>
              <a:t> </a:t>
            </a:r>
            <a:r>
              <a:rPr lang="lv-LV" sz="2800" i="1" dirty="0" smtClean="0"/>
              <a:t>12 Jēzus viņiem saka: "Nāciet un turiet azaidu!" </a:t>
            </a:r>
            <a:endParaRPr lang="lv-LV" sz="2600" i="1" dirty="0" smtClean="0"/>
          </a:p>
        </p:txBody>
      </p:sp>
      <p:sp>
        <p:nvSpPr>
          <p:cNvPr id="7172" name="Slide Number Placeholder 3"/>
          <p:cNvSpPr>
            <a:spLocks noGrp="1"/>
          </p:cNvSpPr>
          <p:nvPr>
            <p:ph type="sldNum" sz="quarter" idx="12"/>
          </p:nvPr>
        </p:nvSpPr>
        <p:spPr>
          <a:noFill/>
        </p:spPr>
        <p:txBody>
          <a:bodyPr/>
          <a:lstStyle/>
          <a:p>
            <a:fld id="{0274AC12-3D48-48E8-8051-621464D3BF50}" type="slidenum">
              <a:rPr lang="lv-LV" smtClean="0"/>
              <a:pPr/>
              <a:t>8</a:t>
            </a:fld>
            <a:endParaRPr lang="lv-LV" smtClean="0"/>
          </a:p>
        </p:txBody>
      </p:sp>
      <p:sp>
        <p:nvSpPr>
          <p:cNvPr id="6" name="Rectangle 2"/>
          <p:cNvSpPr>
            <a:spLocks noGrp="1" noChangeArrowheads="1"/>
          </p:cNvSpPr>
          <p:nvPr>
            <p:ph type="title" idx="4294967295"/>
          </p:nvPr>
        </p:nvSpPr>
        <p:spPr>
          <a:xfrm>
            <a:off x="0" y="0"/>
            <a:ext cx="9144000" cy="692696"/>
          </a:xfrm>
        </p:spPr>
        <p:txBody>
          <a:bodyPr/>
          <a:lstStyle/>
          <a:p>
            <a:pPr eaLnBrk="1" hangingPunct="1"/>
            <a:r>
              <a:rPr lang="lv-LV" sz="4000" b="1" dirty="0" smtClean="0">
                <a:solidFill>
                  <a:schemeClr val="tx1"/>
                </a:solidFill>
              </a:rPr>
              <a:t>Sadraudzība ar Jēzu pie ugunskura</a:t>
            </a:r>
          </a:p>
        </p:txBody>
      </p:sp>
      <p:pic>
        <p:nvPicPr>
          <p:cNvPr id="8" name="Picture 6" descr="http://1.bp.blogspot.com/_EfXEne2xExY/S78iBmV9XtI/AAAAAAAAHT4/IIf1V1_jB8k/s1600/Cast+your+nets.jpg"/>
          <p:cNvPicPr>
            <a:picLocks noChangeAspect="1" noChangeArrowheads="1"/>
          </p:cNvPicPr>
          <p:nvPr/>
        </p:nvPicPr>
        <p:blipFill>
          <a:blip r:embed="rId2" cstate="print"/>
          <a:srcRect/>
          <a:stretch>
            <a:fillRect/>
          </a:stretch>
        </p:blipFill>
        <p:spPr bwMode="auto">
          <a:xfrm>
            <a:off x="11847" y="1628800"/>
            <a:ext cx="9132154" cy="5229200"/>
          </a:xfrm>
          <a:prstGeom prst="rect">
            <a:avLst/>
          </a:prstGeom>
          <a:ln>
            <a:noFill/>
          </a:ln>
          <a:effectLst>
            <a:softEdge rad="112500"/>
          </a:effectLst>
        </p:spPr>
      </p:pic>
      <p:sp>
        <p:nvSpPr>
          <p:cNvPr id="9" name="Rounded Rectangle 8"/>
          <p:cNvSpPr/>
          <p:nvPr/>
        </p:nvSpPr>
        <p:spPr>
          <a:xfrm>
            <a:off x="4067944" y="1340768"/>
            <a:ext cx="417646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Vai jums patīk sēdēt pie ugunskura?</a:t>
            </a:r>
            <a:endParaRPr lang="en-US" sz="3200" dirty="0"/>
          </a:p>
        </p:txBody>
      </p:sp>
      <p:sp>
        <p:nvSpPr>
          <p:cNvPr id="10" name="Rounded Rectangle 9"/>
          <p:cNvSpPr/>
          <p:nvPr/>
        </p:nvSpPr>
        <p:spPr>
          <a:xfrm>
            <a:off x="4283968" y="5805264"/>
            <a:ext cx="381642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mūs gaida!</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utoUpdateAnimBg="0"/>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64704"/>
            <a:ext cx="9540875" cy="1204913"/>
          </a:xfrm>
        </p:spPr>
        <p:txBody>
          <a:bodyPr/>
          <a:lstStyle/>
          <a:p>
            <a:pPr algn="just" eaLnBrk="1" hangingPunct="1">
              <a:lnSpc>
                <a:spcPct val="80000"/>
              </a:lnSpc>
              <a:buFontTx/>
              <a:buNone/>
            </a:pPr>
            <a:r>
              <a:rPr lang="lv-LV" sz="2800" i="1" dirty="0" smtClean="0"/>
              <a:t>   13 Tad Jēzus nāk, ņem maizi un dod to viņiem, tāpat arī zivis. 14 Šī bija trešā reize, kad Jēzus parādījās Saviem mācekļiem pēc Savas augšāmcelšanās no mirušajiem.</a:t>
            </a:r>
            <a:endParaRPr lang="lv-LV" sz="2600" i="1" dirty="0" smtClean="0"/>
          </a:p>
        </p:txBody>
      </p:sp>
      <p:sp>
        <p:nvSpPr>
          <p:cNvPr id="9220" name="Slide Number Placeholder 3"/>
          <p:cNvSpPr>
            <a:spLocks noGrp="1"/>
          </p:cNvSpPr>
          <p:nvPr>
            <p:ph type="sldNum" sz="quarter" idx="12"/>
          </p:nvPr>
        </p:nvSpPr>
        <p:spPr>
          <a:noFill/>
        </p:spPr>
        <p:txBody>
          <a:bodyPr/>
          <a:lstStyle/>
          <a:p>
            <a:fld id="{440739F7-E14C-471E-9A0B-57990D4FC4AB}" type="slidenum">
              <a:rPr lang="lv-LV" smtClean="0"/>
              <a:pPr/>
              <a:t>9</a:t>
            </a:fld>
            <a:endParaRPr lang="lv-LV" smtClean="0"/>
          </a:p>
        </p:txBody>
      </p:sp>
      <p:pic>
        <p:nvPicPr>
          <p:cNvPr id="7170" name="Picture 2" descr="The Twelve Apostles"/>
          <p:cNvPicPr>
            <a:picLocks noChangeAspect="1" noChangeArrowheads="1"/>
          </p:cNvPicPr>
          <p:nvPr/>
        </p:nvPicPr>
        <p:blipFill>
          <a:blip r:embed="rId2" cstate="print"/>
          <a:srcRect t="4792"/>
          <a:stretch>
            <a:fillRect/>
          </a:stretch>
        </p:blipFill>
        <p:spPr bwMode="auto">
          <a:xfrm>
            <a:off x="107504" y="1844824"/>
            <a:ext cx="8954632" cy="5013176"/>
          </a:xfrm>
          <a:prstGeom prst="rect">
            <a:avLst/>
          </a:prstGeom>
          <a:ln>
            <a:noFill/>
          </a:ln>
          <a:effectLst>
            <a:softEdge rad="112500"/>
          </a:effectLst>
        </p:spPr>
      </p:pic>
      <p:sp>
        <p:nvSpPr>
          <p:cNvPr id="8"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Maizes dalīšanas atgādinājums</a:t>
            </a:r>
          </a:p>
        </p:txBody>
      </p:sp>
      <p:sp>
        <p:nvSpPr>
          <p:cNvPr id="9" name="Rounded Rectangle 8"/>
          <p:cNvSpPr/>
          <p:nvPr/>
        </p:nvSpPr>
        <p:spPr>
          <a:xfrm>
            <a:off x="1259632" y="2060848"/>
            <a:ext cx="741682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atgādina mums maizes mācību!</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2000"/>
                                        <p:tgtEl>
                                          <p:spTgt spid="7170"/>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utoUpdateAnimBg="0"/>
      <p:bldP spid="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7183</TotalTime>
  <Words>896</Words>
  <Application>Microsoft Office PowerPoint</Application>
  <PresentationFormat>On-screen Show (4:3)</PresentationFormat>
  <Paragraphs>55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Jņ.21:1-17 Jēzus ugunskurs</vt:lpstr>
      <vt:lpstr>Jņ.21:1-17 Jēzus ugunskurs</vt:lpstr>
      <vt:lpstr>Slide 3</vt:lpstr>
      <vt:lpstr>Apjukums un Neziņa</vt:lpstr>
      <vt:lpstr>Kāpēc mācekļi neklausa Jēzu?</vt:lpstr>
      <vt:lpstr>Pēteris nejūtas cienīgs pildīt šo uzdevumu</vt:lpstr>
      <vt:lpstr>Vēsture atkārtojas</vt:lpstr>
      <vt:lpstr>Sadraudzība ar Jēzu pie ugunskura</vt:lpstr>
      <vt:lpstr>Slide 9</vt:lpstr>
      <vt:lpstr>Slide 10</vt:lpstr>
      <vt:lpstr>Jēzum ir svarīgi, kas tālāk notiek ar mācekļiem, Viņš grib, lai mēs esam:</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109</cp:revision>
  <dcterms:created xsi:type="dcterms:W3CDTF">2010-10-07T14:46:11Z</dcterms:created>
  <dcterms:modified xsi:type="dcterms:W3CDTF">2024-04-26T03:35:29Z</dcterms:modified>
</cp:coreProperties>
</file>