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5" r:id="rId3"/>
    <p:sldId id="261" r:id="rId4"/>
    <p:sldId id="290" r:id="rId5"/>
    <p:sldId id="291" r:id="rId6"/>
    <p:sldId id="292" r:id="rId7"/>
    <p:sldId id="293" r:id="rId8"/>
    <p:sldId id="295" r:id="rId9"/>
    <p:sldId id="296" r:id="rId10"/>
    <p:sldId id="301" r:id="rId11"/>
    <p:sldId id="281" r:id="rId12"/>
    <p:sldId id="297" r:id="rId13"/>
    <p:sldId id="298" r:id="rId14"/>
    <p:sldId id="282" r:id="rId15"/>
    <p:sldId id="299" r:id="rId16"/>
    <p:sldId id="300" r:id="rId17"/>
    <p:sldId id="302" r:id="rId18"/>
    <p:sldId id="272" r:id="rId19"/>
  </p:sldIdLst>
  <p:sldSz cx="9144000" cy="6858000" type="screen4x3"/>
  <p:notesSz cx="6858000" cy="91440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3" autoAdjust="0"/>
    <p:restoredTop sz="99733" autoAdjust="0"/>
  </p:normalViewPr>
  <p:slideViewPr>
    <p:cSldViewPr>
      <p:cViewPr>
        <p:scale>
          <a:sx n="50" d="100"/>
          <a:sy n="50" d="100"/>
        </p:scale>
        <p:origin x="-1380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C432D-CABA-47B9-806F-3B1A9F67BF4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77702-BCE6-42E3-ACF3-9370A3B3211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1723C-B9F0-428D-AC6F-BA2DE58058F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FF249-9B5D-4F00-AE87-34F1E2C82DE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232E2-EF7C-4804-818D-DC19DC0ECD6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8BD95-F57E-434D-867D-B532617725F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DB6-CE00-442F-B2A8-51C5C5423E7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EA265-04C1-4032-B6B8-B8E7B88EBFA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4030A-BCF4-475A-BEA1-E170484AF41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53A7E-45BC-43FD-8A6F-0E538FE764D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60B46-12F5-4316-9000-AA11150184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C20896B-04A7-4135-A632-744C513E6BB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Mt.27:11-54 Jēzus krusta nāve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500959" y="0"/>
            <a:ext cx="16430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3.apr.2021.</a:t>
            </a:r>
            <a:endParaRPr lang="lv-LV" sz="2000" dirty="0"/>
          </a:p>
        </p:txBody>
      </p:sp>
      <p:pic>
        <p:nvPicPr>
          <p:cNvPr id="2055" name="Picture 7" descr="http://3.bp.blogspot.com/_31NIzOOPjVs/TAuh8hVPL0I/AAAAAAAABk8/_Zh3itXzu9A/s1600/Did+Jesus+D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852398"/>
            <a:ext cx="8015317" cy="5743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285784" y="-24"/>
            <a:ext cx="9358313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1000" i="1" dirty="0" smtClean="0"/>
              <a:t>          </a:t>
            </a:r>
            <a:r>
              <a:rPr lang="lv-LV" sz="2800" i="1" baseline="30000" dirty="0" smtClean="0"/>
              <a:t>37</a:t>
            </a:r>
            <a:r>
              <a:rPr lang="lv-LV" sz="2800" i="1" dirty="0" smtClean="0"/>
              <a:t> Un virs Viņa galvas tie pielika Viņa vainas uzrakstu: Jēzus </a:t>
            </a:r>
            <a:r>
              <a:rPr lang="lv-LV" sz="2800" i="1" dirty="0" err="1" smtClean="0"/>
              <a:t>Nācarietis</a:t>
            </a:r>
            <a:r>
              <a:rPr lang="lv-LV" sz="2800" i="1" dirty="0" smtClean="0"/>
              <a:t> - jūdu ķēniņš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sz="1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33449"/>
            <a:ext cx="9144000" cy="610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Uz </a:t>
            </a:r>
            <a:r>
              <a:rPr lang="lv-LV" sz="2800" b="1" dirty="0"/>
              <a:t>krusta </a:t>
            </a:r>
            <a:r>
              <a:rPr lang="lv-LV" sz="2800" dirty="0"/>
              <a:t>ir </a:t>
            </a:r>
            <a:r>
              <a:rPr lang="lv-LV" sz="2800" b="1" dirty="0"/>
              <a:t>vainas uzraksts</a:t>
            </a:r>
            <a:r>
              <a:rPr lang="lv-LV" sz="2800" dirty="0"/>
              <a:t>, lai cilvēki zina </a:t>
            </a:r>
            <a:r>
              <a:rPr lang="lv-LV" sz="2800" b="1" dirty="0"/>
              <a:t>par ko</a:t>
            </a:r>
            <a:r>
              <a:rPr lang="lv-LV" sz="2800" dirty="0"/>
              <a:t> šis tiek </a:t>
            </a:r>
            <a:r>
              <a:rPr lang="lv-LV" sz="2800" b="1" dirty="0"/>
              <a:t>notiesāts</a:t>
            </a:r>
            <a:r>
              <a:rPr lang="lv-LV" sz="2800" dirty="0" smtClean="0"/>
              <a:t>. Vai tas ir </a:t>
            </a:r>
            <a:r>
              <a:rPr lang="lv-LV" sz="2800" b="1" dirty="0" smtClean="0"/>
              <a:t>nāves vērts?</a:t>
            </a:r>
          </a:p>
          <a:p>
            <a:pPr>
              <a:buFontTx/>
              <a:buChar char="•"/>
            </a:pPr>
            <a:r>
              <a:rPr lang="lv-LV" sz="2700" dirty="0" smtClean="0"/>
              <a:t>INRI – I (Jēzus), N (</a:t>
            </a:r>
            <a:r>
              <a:rPr lang="lv-LV" sz="2700" dirty="0" err="1" smtClean="0"/>
              <a:t>Nācarietis</a:t>
            </a:r>
            <a:r>
              <a:rPr lang="lv-LV" sz="2700" dirty="0" smtClean="0"/>
              <a:t>), R (</a:t>
            </a:r>
            <a:r>
              <a:rPr lang="lv-LV" sz="2700" dirty="0" err="1" smtClean="0"/>
              <a:t>Rex</a:t>
            </a:r>
            <a:r>
              <a:rPr lang="lv-LV" sz="2700" dirty="0" smtClean="0"/>
              <a:t>/Ķēniņš), I (Jūdu)</a:t>
            </a:r>
            <a:endParaRPr lang="lv-LV" sz="2700" dirty="0"/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/>
              <a:t>Liekas</a:t>
            </a:r>
            <a:r>
              <a:rPr lang="lv-LV" sz="2800" dirty="0"/>
              <a:t>, ka </a:t>
            </a:r>
            <a:r>
              <a:rPr lang="lv-LV" sz="2800" b="1" dirty="0"/>
              <a:t>pasaule</a:t>
            </a:r>
            <a:r>
              <a:rPr lang="lv-LV" sz="2800" dirty="0"/>
              <a:t> un </a:t>
            </a:r>
            <a:r>
              <a:rPr lang="lv-LV" sz="2800" b="1" dirty="0"/>
              <a:t>velns</a:t>
            </a:r>
            <a:r>
              <a:rPr lang="lv-LV" sz="2800" dirty="0"/>
              <a:t> šeit </a:t>
            </a:r>
            <a:r>
              <a:rPr lang="lv-LV" sz="2800" b="1" dirty="0"/>
              <a:t>spriež tiesu pār Jēzu</a:t>
            </a:r>
            <a:r>
              <a:rPr lang="lv-LV" sz="2800" dirty="0"/>
              <a:t>, bet īstenībā </a:t>
            </a:r>
            <a:r>
              <a:rPr lang="lv-LV" sz="2800" b="1" dirty="0"/>
              <a:t>Dievs </a:t>
            </a:r>
            <a:r>
              <a:rPr lang="lv-LV" sz="2800" dirty="0"/>
              <a:t>te </a:t>
            </a:r>
            <a:r>
              <a:rPr lang="lv-LV" sz="2800" b="1" dirty="0"/>
              <a:t>spriež tiesu pār pasauli</a:t>
            </a:r>
            <a:r>
              <a:rPr lang="lv-LV" sz="2800" dirty="0"/>
              <a:t>.</a:t>
            </a:r>
          </a:p>
        </p:txBody>
      </p:sp>
      <p:pic>
        <p:nvPicPr>
          <p:cNvPr id="7175" name="Picture 7" descr="http://www.christliftedup.com/images/jesus_on_cross_2oo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71678"/>
            <a:ext cx="850109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274"/>
            <a:ext cx="9144000" cy="155733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lv-LV" sz="2800" i="1" dirty="0" smtClean="0"/>
              <a:t>39 Bet garāmgājēji zaimoja Viņu, galvas kratīdami, 40 un sacīja: "Viņš gribēja noplēst Templi un to atkal uzcelt trijās dienās; palīdzi pats Sev; ja Tu esi Dieva Dēls, kāp no krusta zemē.“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85926"/>
            <a:ext cx="528637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3000" dirty="0"/>
              <a:t>Ļaudis </a:t>
            </a:r>
            <a:r>
              <a:rPr lang="lv-LV" sz="3000" b="1" dirty="0"/>
              <a:t>apsmej</a:t>
            </a:r>
            <a:r>
              <a:rPr lang="lv-LV" sz="3000" dirty="0"/>
              <a:t> un </a:t>
            </a:r>
            <a:r>
              <a:rPr lang="lv-LV" sz="3000" b="1" dirty="0"/>
              <a:t>kārdina</a:t>
            </a:r>
            <a:r>
              <a:rPr lang="lv-LV" sz="3000" dirty="0"/>
              <a:t> </a:t>
            </a:r>
            <a:r>
              <a:rPr lang="lv-LV" sz="3000" b="1" dirty="0"/>
              <a:t>Jēzu</a:t>
            </a:r>
            <a:r>
              <a:rPr lang="lv-LV" sz="3000" dirty="0"/>
              <a:t> reizē.</a:t>
            </a:r>
          </a:p>
          <a:p>
            <a:pPr>
              <a:buFontTx/>
              <a:buChar char="•"/>
            </a:pPr>
            <a:r>
              <a:rPr lang="lv-LV" sz="3000" dirty="0"/>
              <a:t>Tai brīdī </a:t>
            </a:r>
            <a:r>
              <a:rPr lang="lv-LV" sz="3000" b="1" dirty="0"/>
              <a:t>liekas</a:t>
            </a:r>
            <a:r>
              <a:rPr lang="lv-LV" sz="3000" dirty="0"/>
              <a:t>, ka </a:t>
            </a:r>
            <a:r>
              <a:rPr lang="lv-LV" sz="3000" b="1" dirty="0"/>
              <a:t>mēs taču pareizi darījām</a:t>
            </a:r>
            <a:r>
              <a:rPr lang="lv-LV" sz="3000" dirty="0"/>
              <a:t>, ja Dievs mūs </a:t>
            </a:r>
            <a:r>
              <a:rPr lang="lv-LV" sz="3000" b="1" dirty="0"/>
              <a:t>neapstādina</a:t>
            </a:r>
            <a:r>
              <a:rPr lang="lv-LV" sz="3000" dirty="0"/>
              <a:t>. </a:t>
            </a:r>
          </a:p>
          <a:p>
            <a:pPr>
              <a:buFontTx/>
              <a:buChar char="•"/>
            </a:pPr>
            <a:r>
              <a:rPr lang="lv-LV" sz="3000" dirty="0"/>
              <a:t>Viņš </a:t>
            </a:r>
            <a:r>
              <a:rPr lang="lv-LV" sz="3000" b="1" dirty="0"/>
              <a:t>varēja</a:t>
            </a:r>
            <a:r>
              <a:rPr lang="lv-LV" sz="3000" dirty="0"/>
              <a:t> to </a:t>
            </a:r>
            <a:r>
              <a:rPr lang="lv-LV" sz="3000" b="1" dirty="0"/>
              <a:t>izbeigt</a:t>
            </a:r>
            <a:r>
              <a:rPr lang="lv-LV" sz="3000" dirty="0"/>
              <a:t>, bet Viņš to </a:t>
            </a:r>
            <a:r>
              <a:rPr lang="lv-LV" sz="3000" b="1" dirty="0"/>
              <a:t>nedara</a:t>
            </a:r>
            <a:r>
              <a:rPr lang="lv-LV" sz="3000" dirty="0"/>
              <a:t> – </a:t>
            </a:r>
            <a:r>
              <a:rPr lang="lv-LV" sz="3000" b="1" dirty="0"/>
              <a:t>mūsu labā</a:t>
            </a:r>
          </a:p>
          <a:p>
            <a:pPr>
              <a:buFontTx/>
              <a:buChar char="•"/>
            </a:pPr>
            <a:r>
              <a:rPr lang="lv-LV" sz="3000" b="1" dirty="0"/>
              <a:t>Jēzus</a:t>
            </a:r>
            <a:r>
              <a:rPr lang="lv-LV" sz="3000" dirty="0"/>
              <a:t> lielākais </a:t>
            </a:r>
            <a:r>
              <a:rPr lang="lv-LV" sz="3000" b="1" dirty="0"/>
              <a:t>devums</a:t>
            </a:r>
            <a:r>
              <a:rPr lang="lv-LV" sz="3000" dirty="0"/>
              <a:t> cilvēcei bija </a:t>
            </a:r>
            <a:r>
              <a:rPr lang="lv-LV" sz="3000" b="1" dirty="0"/>
              <a:t>nevis </a:t>
            </a:r>
            <a:r>
              <a:rPr lang="lv-LV" sz="3000" dirty="0"/>
              <a:t>Viņa </a:t>
            </a:r>
            <a:r>
              <a:rPr lang="lv-LV" sz="3000" b="1" dirty="0"/>
              <a:t>dzīve</a:t>
            </a:r>
            <a:r>
              <a:rPr lang="lv-LV" sz="3000" dirty="0"/>
              <a:t>, bet </a:t>
            </a:r>
            <a:r>
              <a:rPr lang="lv-LV" sz="3000" b="1" dirty="0"/>
              <a:t>nāve</a:t>
            </a:r>
            <a:r>
              <a:rPr lang="lv-LV" sz="3000" dirty="0"/>
              <a:t>.</a:t>
            </a:r>
          </a:p>
        </p:txBody>
      </p:sp>
      <p:pic>
        <p:nvPicPr>
          <p:cNvPr id="9222" name="Picture 6" descr="Att&amp;emacr;lu rezult&amp;amacr;ti vaic&amp;amacr;jumam “bloody jesus at the cross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500174"/>
            <a:ext cx="3929088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700" i="1" baseline="30000" dirty="0" smtClean="0"/>
              <a:t>41</a:t>
            </a:r>
            <a:r>
              <a:rPr lang="lv-LV" sz="2700" i="1" dirty="0" smtClean="0"/>
              <a:t> Tāpat arī virspriesteri līdz ar rakstu mācītājiem un vecajiem ņirgājās par viņu: </a:t>
            </a:r>
            <a:r>
              <a:rPr lang="lv-LV" sz="2700" i="1" baseline="30000" dirty="0" smtClean="0"/>
              <a:t>42</a:t>
            </a:r>
            <a:r>
              <a:rPr lang="lv-LV" sz="2700" i="1" dirty="0" smtClean="0"/>
              <a:t> “Citus viņš glāba, bet pats sevi nevar izglābt. Ja viņš ir Israēla ķēniņš, lai nokāpj tagad zemē no krusta, un mēs viņam ticēsim.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40768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Arī </a:t>
            </a:r>
            <a:r>
              <a:rPr lang="lv-LV" sz="2800" b="1" dirty="0" smtClean="0"/>
              <a:t>virspriesteri ņirgājas </a:t>
            </a:r>
            <a:r>
              <a:rPr lang="lv-LV" sz="2800" dirty="0" smtClean="0"/>
              <a:t>par to, ko paši </a:t>
            </a:r>
            <a:r>
              <a:rPr lang="lv-LV" sz="2800" b="1" dirty="0" smtClean="0"/>
              <a:t>krustā situši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Kā bija </a:t>
            </a:r>
            <a:r>
              <a:rPr lang="lv-LV" sz="2800" b="1" dirty="0" smtClean="0"/>
              <a:t>Jēzum</a:t>
            </a:r>
            <a:r>
              <a:rPr lang="lv-LV" sz="2800" dirty="0" smtClean="0"/>
              <a:t> visus šos </a:t>
            </a:r>
            <a:r>
              <a:rPr lang="lv-LV" sz="2800" b="1" dirty="0" smtClean="0"/>
              <a:t>zaimus klausīties</a:t>
            </a:r>
            <a:r>
              <a:rPr lang="lv-LV" sz="2800" dirty="0" smtClean="0"/>
              <a:t>? Vai Viņam negribējās </a:t>
            </a:r>
            <a:r>
              <a:rPr lang="lv-LV" sz="2800" b="1" dirty="0" smtClean="0"/>
              <a:t>kāpt lejā </a:t>
            </a:r>
            <a:r>
              <a:rPr lang="lv-LV" sz="2800" dirty="0" smtClean="0"/>
              <a:t>no krusta un </a:t>
            </a:r>
            <a:r>
              <a:rPr lang="lv-LV" sz="2800" b="1" dirty="0" smtClean="0"/>
              <a:t>uzsūtīt eņģeļu leģionu</a:t>
            </a:r>
            <a:r>
              <a:rPr lang="lv-LV" sz="2800" dirty="0" smtClean="0"/>
              <a:t>? 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12</a:t>
            </a:fld>
            <a:endParaRPr lang="lv-LV" smtClean="0"/>
          </a:p>
        </p:txBody>
      </p:sp>
      <p:pic>
        <p:nvPicPr>
          <p:cNvPr id="43010" name="Picture 2" descr="Attēlu rezultāti vaicājumam “jesus at the cros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708920"/>
            <a:ext cx="7537297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45</a:t>
            </a:r>
            <a:r>
              <a:rPr lang="lv-LV" sz="2800" i="1" dirty="0" smtClean="0"/>
              <a:t> Tumsa pārklāja zemi no sestās līdz devītajai stundai, </a:t>
            </a:r>
            <a:r>
              <a:rPr lang="lv-LV" sz="2800" i="1" baseline="30000" dirty="0" smtClean="0"/>
              <a:t>46</a:t>
            </a:r>
            <a:r>
              <a:rPr lang="lv-LV" sz="2800" i="1" dirty="0" smtClean="0"/>
              <a:t> un pēc šīm trim stundām Jēzus sauca skaļā balsī: “</a:t>
            </a:r>
            <a:r>
              <a:rPr lang="lv-LV" sz="2800" i="1" dirty="0" err="1" smtClean="0"/>
              <a:t>Ēli</a:t>
            </a:r>
            <a:r>
              <a:rPr lang="lv-LV" sz="2800" i="1" dirty="0" smtClean="0"/>
              <a:t>, </a:t>
            </a:r>
            <a:r>
              <a:rPr lang="lv-LV" sz="2800" i="1" dirty="0" err="1" smtClean="0"/>
              <a:t>Ēli</a:t>
            </a:r>
            <a:r>
              <a:rPr lang="lv-LV" sz="2800" i="1" dirty="0" smtClean="0"/>
              <a:t>, lamā </a:t>
            </a:r>
            <a:r>
              <a:rPr lang="lv-LV" sz="2800" i="1" dirty="0" err="1" smtClean="0"/>
              <a:t>sabahtani</a:t>
            </a:r>
            <a:r>
              <a:rPr lang="lv-LV" sz="2800" i="1" dirty="0" smtClean="0"/>
              <a:t>!” Tas nozīmē: “Mans Dievs, mans Dievs, kādēļ tu mani esi atstājis!” </a:t>
            </a:r>
            <a:r>
              <a:rPr lang="lv-LV" sz="2800" i="1" baseline="30000" dirty="0" smtClean="0"/>
              <a:t>47</a:t>
            </a:r>
            <a:r>
              <a:rPr lang="lv-LV" sz="2800" i="1" dirty="0" smtClean="0"/>
              <a:t> Daži no tiem, kas tur stāvēja, to dzirdēdami, sacīja: “Šis sauc Eliju!”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97038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Jēzus īsi pirms nāves </a:t>
            </a:r>
            <a:r>
              <a:rPr lang="lv-LV" sz="2800" b="1" dirty="0" smtClean="0"/>
              <a:t>sarunājas ar Tēvu </a:t>
            </a:r>
            <a:r>
              <a:rPr lang="lv-LV" sz="2800" dirty="0" smtClean="0"/>
              <a:t>un sauc Viņu vārdā </a:t>
            </a:r>
            <a:r>
              <a:rPr lang="lv-LV" sz="2800" b="1" dirty="0" err="1" smtClean="0"/>
              <a:t>Elī</a:t>
            </a:r>
            <a:r>
              <a:rPr lang="lv-LV" sz="2800" dirty="0" smtClean="0"/>
              <a:t>. Bet </a:t>
            </a:r>
            <a:r>
              <a:rPr lang="lv-LV" sz="2800" b="1" dirty="0" smtClean="0"/>
              <a:t>ļaudis</a:t>
            </a:r>
            <a:r>
              <a:rPr lang="lv-LV" sz="2800" dirty="0" smtClean="0"/>
              <a:t> domā, ka Viņš sauc </a:t>
            </a:r>
            <a:r>
              <a:rPr lang="lv-LV" sz="2800" b="1" dirty="0" smtClean="0"/>
              <a:t>pravieti Eliju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Bet kāpēc </a:t>
            </a:r>
            <a:r>
              <a:rPr lang="lv-LV" sz="2800" b="1" dirty="0" smtClean="0"/>
              <a:t>Tēvs Jēzu ir atstājis</a:t>
            </a:r>
            <a:r>
              <a:rPr lang="lv-LV" sz="2800" dirty="0" smtClean="0"/>
              <a:t>? </a:t>
            </a:r>
            <a:r>
              <a:rPr lang="lv-LV" sz="2800" dirty="0" smtClean="0">
                <a:sym typeface="Wingdings" pitchFamily="2" charset="2"/>
              </a:rPr>
              <a:t> Jo Viņš sevī ir </a:t>
            </a:r>
            <a:r>
              <a:rPr lang="lv-LV" sz="2800" b="1" dirty="0" smtClean="0">
                <a:sym typeface="Wingdings" pitchFamily="2" charset="2"/>
              </a:rPr>
              <a:t>uzņēmis visas pasaules grēkus</a:t>
            </a:r>
            <a:r>
              <a:rPr lang="lv-LV" sz="2800" dirty="0" smtClean="0">
                <a:sym typeface="Wingdings" pitchFamily="2" charset="2"/>
              </a:rPr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Tumsa</a:t>
            </a:r>
            <a:r>
              <a:rPr lang="lv-LV" sz="2800" dirty="0" smtClean="0"/>
              <a:t> ir zīme no </a:t>
            </a:r>
            <a:r>
              <a:rPr lang="lv-LV" sz="2800" b="1" dirty="0" smtClean="0"/>
              <a:t>Radītāja</a:t>
            </a:r>
            <a:r>
              <a:rPr lang="lv-LV" sz="2800" dirty="0" smtClean="0"/>
              <a:t>, ka tas ir bijis </a:t>
            </a:r>
            <a:r>
              <a:rPr lang="lv-LV" sz="2800" b="1" dirty="0" smtClean="0"/>
              <a:t>Dieva Dēls</a:t>
            </a:r>
            <a:r>
              <a:rPr lang="lv-LV" sz="2800" dirty="0" smtClean="0"/>
              <a:t>! 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13</a:t>
            </a:fld>
            <a:endParaRPr lang="lv-LV" smtClean="0"/>
          </a:p>
        </p:txBody>
      </p:sp>
      <p:pic>
        <p:nvPicPr>
          <p:cNvPr id="41986" name="Picture 2" descr="Attēlu rezultāti vaicājumam “jesus at the cros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929066"/>
            <a:ext cx="6884838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285750" y="85725"/>
            <a:ext cx="9358313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1000" i="1" smtClean="0"/>
              <a:t>          </a:t>
            </a:r>
            <a:r>
              <a:rPr lang="lv-LV" sz="2800" i="1" smtClean="0"/>
              <a:t>50 Bet Jēzus atkal iekliedzās stiprā balsī un izlaida Savu garu. </a:t>
            </a:r>
            <a:endParaRPr lang="lv-LV" sz="28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sz="280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lv-LV" sz="18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773358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Kristus ir </a:t>
            </a:r>
            <a:r>
              <a:rPr lang="lv-LV" sz="2800" b="1" dirty="0" smtClean="0"/>
              <a:t>pilnīgas</a:t>
            </a:r>
            <a:r>
              <a:rPr lang="lv-LV" sz="2800" dirty="0" smtClean="0"/>
              <a:t> </a:t>
            </a:r>
            <a:r>
              <a:rPr lang="lv-LV" sz="2800" b="1" dirty="0" smtClean="0"/>
              <a:t>paklausības </a:t>
            </a:r>
            <a:r>
              <a:rPr lang="lv-LV" sz="2800" b="1" dirty="0"/>
              <a:t>paraugs</a:t>
            </a:r>
          </a:p>
          <a:p>
            <a:pPr>
              <a:buFontTx/>
              <a:buChar char="•"/>
            </a:pPr>
            <a:r>
              <a:rPr lang="lv-LV" sz="2800" b="1" dirty="0"/>
              <a:t>Krustā reizē</a:t>
            </a:r>
            <a:r>
              <a:rPr lang="lv-LV" sz="2800" dirty="0"/>
              <a:t> ir gan </a:t>
            </a:r>
            <a:r>
              <a:rPr lang="lv-LV" sz="2800" b="1" dirty="0"/>
              <a:t>bauslība</a:t>
            </a:r>
            <a:r>
              <a:rPr lang="lv-LV" sz="2800" dirty="0"/>
              <a:t>, gan </a:t>
            </a:r>
            <a:r>
              <a:rPr lang="lv-LV" sz="2800" b="1" dirty="0"/>
              <a:t>evaņģēlijs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/>
              <a:t>Krusts ir </a:t>
            </a:r>
            <a:r>
              <a:rPr lang="lv-LV" sz="2800" b="1" dirty="0"/>
              <a:t>Taisnība</a:t>
            </a:r>
            <a:r>
              <a:rPr lang="lv-LV" sz="2800" dirty="0"/>
              <a:t>: </a:t>
            </a:r>
            <a:r>
              <a:rPr lang="lv-LV" sz="2800" b="1" dirty="0" smtClean="0"/>
              <a:t>Jēzus </a:t>
            </a:r>
            <a:r>
              <a:rPr lang="lv-LV" sz="2800" b="1" dirty="0"/>
              <a:t>saņem sodu mūsu vietā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Krusts ir </a:t>
            </a:r>
            <a:r>
              <a:rPr lang="lv-LV" sz="2800" b="1" dirty="0"/>
              <a:t>Mīlestība</a:t>
            </a:r>
            <a:r>
              <a:rPr lang="lv-LV" sz="2800" dirty="0"/>
              <a:t>: </a:t>
            </a:r>
          </a:p>
        </p:txBody>
      </p:sp>
      <p:pic>
        <p:nvPicPr>
          <p:cNvPr id="24578" name="Picture 2" descr="http://www.gospelcity.com/image.php?imageID=283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500042"/>
            <a:ext cx="542925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5565775"/>
            <a:ext cx="9144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>
              <a:spcBef>
                <a:spcPts val="0"/>
              </a:spcBef>
              <a:buClr>
                <a:schemeClr val="tx1"/>
              </a:buClr>
              <a:defRPr/>
            </a:pPr>
            <a:r>
              <a:rPr lang="lv-LV" sz="2600" dirty="0">
                <a:latin typeface="+mj-lt"/>
              </a:rPr>
              <a:t>“</a:t>
            </a:r>
            <a:r>
              <a:rPr lang="lv-LV" sz="2600" i="1" dirty="0">
                <a:latin typeface="+mj-lt"/>
              </a:rPr>
              <a:t>Un, kā </a:t>
            </a:r>
            <a:r>
              <a:rPr lang="lv-LV" sz="2600" b="1" i="1" dirty="0">
                <a:latin typeface="+mj-lt"/>
              </a:rPr>
              <a:t>cilvēkiem nolemts vienreiz mirt</a:t>
            </a:r>
            <a:r>
              <a:rPr lang="lv-LV" sz="2600" i="1" dirty="0">
                <a:latin typeface="+mj-lt"/>
              </a:rPr>
              <a:t>, bet </a:t>
            </a:r>
            <a:r>
              <a:rPr lang="lv-LV" sz="2600" b="1" i="1" dirty="0">
                <a:latin typeface="+mj-lt"/>
              </a:rPr>
              <a:t>pēc tam tiesa</a:t>
            </a:r>
            <a:r>
              <a:rPr lang="lv-LV" sz="2600" i="1" dirty="0">
                <a:latin typeface="+mj-lt"/>
              </a:rPr>
              <a:t>, tā arī </a:t>
            </a:r>
            <a:r>
              <a:rPr lang="lv-LV" sz="2600" b="1" i="1" dirty="0">
                <a:latin typeface="+mj-lt"/>
              </a:rPr>
              <a:t>Kristus</a:t>
            </a:r>
            <a:r>
              <a:rPr lang="lv-LV" sz="2600" i="1" dirty="0">
                <a:latin typeface="+mj-lt"/>
              </a:rPr>
              <a:t>, </a:t>
            </a:r>
            <a:r>
              <a:rPr lang="lv-LV" sz="2600" b="1" i="1" dirty="0">
                <a:latin typeface="+mj-lt"/>
              </a:rPr>
              <a:t>vienreiz upurēts </a:t>
            </a:r>
            <a:r>
              <a:rPr lang="lv-LV" sz="2600" i="1" dirty="0">
                <a:latin typeface="+mj-lt"/>
              </a:rPr>
              <a:t>daudzu </a:t>
            </a:r>
            <a:r>
              <a:rPr lang="lv-LV" sz="2600" b="1" i="1" dirty="0">
                <a:latin typeface="+mj-lt"/>
              </a:rPr>
              <a:t>cilvēku grēkus atņemt </a:t>
            </a:r>
            <a:r>
              <a:rPr lang="lv-LV" sz="2600" i="1" dirty="0">
                <a:latin typeface="+mj-lt"/>
              </a:rPr>
              <a:t>neatkarīgi no grēka.</a:t>
            </a:r>
            <a:r>
              <a:rPr lang="lv-LV" sz="2600" dirty="0">
                <a:latin typeface="+mj-lt"/>
              </a:rPr>
              <a:t>” </a:t>
            </a:r>
            <a:r>
              <a:rPr lang="lv-LV" sz="2400" dirty="0">
                <a:latin typeface="+mj-lt"/>
              </a:rPr>
              <a:t>(Ebr.9:27-28)</a:t>
            </a:r>
            <a:endParaRPr lang="lv-LV" sz="3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1ECE72-EC48-48BA-AF91-EAB78ED3CA4E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1214438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838200" indent="-838200" algn="ctr" eaLnBrk="1" hangingPunct="1">
              <a:defRPr/>
            </a:pPr>
            <a:r>
              <a:rPr lang="lv-LV" sz="3200" b="1" dirty="0"/>
              <a:t>Kā tad mēs varam iemantot debesu valstību?</a:t>
            </a:r>
            <a:r>
              <a:rPr lang="en-US" sz="3400" dirty="0"/>
              <a:t> 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-285750" y="1714500"/>
            <a:ext cx="7929563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lv-LV" sz="2400" dirty="0"/>
              <a:t>“</a:t>
            </a:r>
            <a:r>
              <a:rPr lang="lv-LV" sz="2400" i="1" dirty="0"/>
              <a:t>Jo tik ļoti </a:t>
            </a:r>
            <a:r>
              <a:rPr lang="lv-LV" sz="2400" b="1" i="1" dirty="0"/>
              <a:t>Dievs pasauli mīlējis</a:t>
            </a:r>
            <a:r>
              <a:rPr lang="lv-LV" sz="2400" i="1" dirty="0"/>
              <a:t>, ka Viņš devis Savu vienpiedzimušo Dēlu, lai neviens, kas Viņam tic, nepazustu, bet dabūtu mūžīgo dzīvību</a:t>
            </a:r>
            <a:r>
              <a:rPr lang="lv-LV" sz="2400" dirty="0"/>
              <a:t>” (Jņ.3:16)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lv-LV" sz="2400" dirty="0"/>
              <a:t>“</a:t>
            </a:r>
            <a:r>
              <a:rPr lang="lv-LV" sz="2400" b="1" i="1" dirty="0"/>
              <a:t>Dievs</a:t>
            </a:r>
            <a:r>
              <a:rPr lang="lv-LV" sz="2400" i="1" dirty="0"/>
              <a:t> Savā </a:t>
            </a:r>
            <a:r>
              <a:rPr lang="lv-LV" sz="2400" b="1" i="1" dirty="0"/>
              <a:t>žēlastībā </a:t>
            </a:r>
            <a:r>
              <a:rPr lang="lv-LV" sz="2400" i="1" dirty="0"/>
              <a:t>tos</a:t>
            </a:r>
            <a:r>
              <a:rPr lang="lv-LV" sz="2400" b="1" i="1" dirty="0"/>
              <a:t> </a:t>
            </a:r>
            <a:r>
              <a:rPr lang="lv-LV" sz="2400" i="1" dirty="0"/>
              <a:t>attaisno</a:t>
            </a:r>
            <a:r>
              <a:rPr lang="lv-LV" sz="2400" b="1" i="1" dirty="0"/>
              <a:t> bez nopelna</a:t>
            </a:r>
            <a:r>
              <a:rPr lang="lv-LV" sz="2400" i="1" dirty="0"/>
              <a:t>, sagādājis tiem </a:t>
            </a:r>
            <a:r>
              <a:rPr lang="lv-LV" sz="2400" b="1" i="1" dirty="0"/>
              <a:t>pestīšanu Jēzū Kristū</a:t>
            </a:r>
            <a:r>
              <a:rPr lang="lv-LV" sz="2400" dirty="0"/>
              <a:t>.” (Rom.3:24)</a:t>
            </a:r>
            <a:r>
              <a:rPr lang="en-US" sz="2400" dirty="0"/>
              <a:t> </a:t>
            </a:r>
            <a:endParaRPr lang="lv-LV" sz="2400" dirty="0"/>
          </a:p>
          <a:p>
            <a:pPr marL="342900" indent="-342900" algn="just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lv-LV" sz="2400" dirty="0"/>
              <a:t> “</a:t>
            </a:r>
            <a:r>
              <a:rPr lang="lv-LV" sz="2400" i="1" dirty="0"/>
              <a:t>Svētīgs, kam pārkāpumi piedoti, kam </a:t>
            </a:r>
            <a:r>
              <a:rPr lang="lv-LV" sz="2400" b="1" i="1" dirty="0"/>
              <a:t>grēki nolīdzināti</a:t>
            </a:r>
            <a:r>
              <a:rPr lang="lv-LV" sz="2400" i="1" dirty="0"/>
              <a:t>! Svētīgs tas cilvēks, kam Tas Kungs </a:t>
            </a:r>
            <a:r>
              <a:rPr lang="lv-LV" sz="2400" b="1" i="1" dirty="0"/>
              <a:t>nepielīdzina</a:t>
            </a:r>
            <a:r>
              <a:rPr lang="lv-LV" sz="2400" i="1" dirty="0"/>
              <a:t> viņa </a:t>
            </a:r>
            <a:r>
              <a:rPr lang="lv-LV" sz="2400" b="1" i="1" dirty="0"/>
              <a:t>vainu</a:t>
            </a:r>
            <a:r>
              <a:rPr lang="lv-LV" sz="2400" dirty="0"/>
              <a:t>.” (Ps. 32:1–2)</a:t>
            </a:r>
          </a:p>
          <a:p>
            <a:pPr marL="342900" indent="-342900" algn="just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lv-LV" sz="2400" dirty="0"/>
              <a:t>“Jo </a:t>
            </a:r>
            <a:r>
              <a:rPr lang="lv-LV" sz="2400" b="1" dirty="0"/>
              <a:t>no žēlastības </a:t>
            </a:r>
            <a:r>
              <a:rPr lang="lv-LV" sz="2400" dirty="0"/>
              <a:t>jūs esat</a:t>
            </a:r>
            <a:r>
              <a:rPr lang="lv-LV" sz="2400" b="1" dirty="0"/>
              <a:t> pestīti ticībā</a:t>
            </a:r>
            <a:r>
              <a:rPr lang="lv-LV" sz="2400" dirty="0"/>
              <a:t>, un tas nav no jums, tā ir </a:t>
            </a:r>
            <a:r>
              <a:rPr lang="lv-LV" sz="2400" b="1" dirty="0"/>
              <a:t>Dieva dāvana</a:t>
            </a:r>
            <a:r>
              <a:rPr lang="lv-LV" sz="2400" dirty="0"/>
              <a:t>. Ne ar darbiem, lai neviens nelielītos.” (Ef. 2:8–9)</a:t>
            </a:r>
            <a:endParaRPr lang="en-US" sz="2400" dirty="0"/>
          </a:p>
          <a:p>
            <a:pPr marL="342900" indent="-342900" eaLnBrk="1" hangingPunct="1">
              <a:spcBef>
                <a:spcPct val="20000"/>
              </a:spcBef>
              <a:buClr>
                <a:schemeClr val="tx2"/>
              </a:buClr>
              <a:buFontTx/>
              <a:buChar char="•"/>
            </a:pPr>
            <a:r>
              <a:rPr lang="lv-LV" sz="2400" dirty="0"/>
              <a:t>„Šī </a:t>
            </a:r>
            <a:r>
              <a:rPr lang="lv-LV" sz="2400" b="1" dirty="0"/>
              <a:t>Dieva taisnība</a:t>
            </a:r>
            <a:r>
              <a:rPr lang="lv-LV" sz="2400" dirty="0"/>
              <a:t> dota ticībā uz Jēzu Kristu </a:t>
            </a:r>
            <a:r>
              <a:rPr lang="lv-LV" sz="2400" b="1" dirty="0"/>
              <a:t>visiem, kas tic</a:t>
            </a:r>
            <a:r>
              <a:rPr lang="lv-LV" sz="2400" dirty="0"/>
              <a:t>.” (Rom.3:22)</a:t>
            </a:r>
            <a:endParaRPr lang="lv-LV" sz="2000" u="sng" dirty="0"/>
          </a:p>
        </p:txBody>
      </p:sp>
      <p:sp>
        <p:nvSpPr>
          <p:cNvPr id="37896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324975" cy="549275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2800" b="1" dirty="0" smtClean="0">
                <a:solidFill>
                  <a:schemeClr val="tx1"/>
                </a:solidFill>
              </a:rPr>
              <a:t>Vai ar labajiem darbiem var izpelnīties glābšanu?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lv-LV" sz="2800" b="1" dirty="0" smtClean="0">
                <a:solidFill>
                  <a:schemeClr val="tx1"/>
                </a:solidFill>
              </a:rPr>
              <a:t>- NĒ</a:t>
            </a:r>
            <a:endParaRPr lang="en-US" sz="2800" b="1" dirty="0" smtClean="0">
              <a:solidFill>
                <a:schemeClr val="tx1"/>
              </a:solidFill>
            </a:endParaRP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0" y="549275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400" dirty="0"/>
              <a:t>„</a:t>
            </a:r>
            <a:r>
              <a:rPr lang="lv-LV" sz="2400" i="1" dirty="0"/>
              <a:t>Jo </a:t>
            </a:r>
            <a:r>
              <a:rPr lang="lv-LV" sz="2400" b="1" i="1" dirty="0"/>
              <a:t>ar bauslības darbiem </a:t>
            </a:r>
            <a:r>
              <a:rPr lang="lv-LV" sz="2400" i="1" dirty="0"/>
              <a:t>neviens cilvēks</a:t>
            </a:r>
            <a:r>
              <a:rPr lang="lv-LV" sz="2400" b="1" i="1" dirty="0"/>
              <a:t> nevar kļūt attaisnots</a:t>
            </a:r>
            <a:r>
              <a:rPr lang="lv-LV" sz="2400" i="1" dirty="0"/>
              <a:t> Viņa priekšā. Jo bauslība dod - grēka atziņu</a:t>
            </a:r>
            <a:r>
              <a:rPr lang="lv-LV" sz="2400" dirty="0"/>
              <a:t>.” </a:t>
            </a:r>
            <a:r>
              <a:rPr lang="lv-LV" sz="2000" dirty="0"/>
              <a:t>(Rom.3:20)</a:t>
            </a:r>
          </a:p>
        </p:txBody>
      </p:sp>
      <p:pic>
        <p:nvPicPr>
          <p:cNvPr id="37898" name="Picture 10" descr="pavi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188" y="2205038"/>
            <a:ext cx="1646237" cy="4183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7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78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78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/>
      <p:bldP spid="37893" grpId="0" build="p"/>
      <p:bldP spid="37896" grpId="0"/>
      <p:bldP spid="3789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72563" cy="1071563"/>
          </a:xfrm>
        </p:spPr>
        <p:txBody>
          <a:bodyPr/>
          <a:lstStyle/>
          <a:p>
            <a:pPr eaLnBrk="1" hangingPunct="1"/>
            <a:r>
              <a:rPr lang="lv-LV" sz="4800" b="1" kern="1200" dirty="0" smtClean="0">
                <a:solidFill>
                  <a:schemeClr val="tx1"/>
                </a:solidFill>
              </a:rPr>
              <a:t>Pēdējā tiesa</a:t>
            </a:r>
          </a:p>
        </p:txBody>
      </p:sp>
      <p:sp>
        <p:nvSpPr>
          <p:cNvPr id="3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7C7BE8-6594-46D8-8C8C-899CBFEAA987}" type="slidenum">
              <a:rPr lang="lv-LV" smtClean="0"/>
              <a:pPr/>
              <a:t>16</a:t>
            </a:fld>
            <a:endParaRPr lang="lv-LV" smtClean="0"/>
          </a:p>
        </p:txBody>
      </p:sp>
      <p:pic>
        <p:nvPicPr>
          <p:cNvPr id="3082" name="Picture 10" descr="golden city of Heaven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827513"/>
            <a:ext cx="4714876" cy="4030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Attēlu rezultāti vaicājumam “hell”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62878"/>
            <a:ext cx="4429124" cy="4095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1214422"/>
            <a:ext cx="4572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lv-LV" sz="2800" b="1" kern="0" dirty="0" smtClean="0">
                <a:latin typeface="+mn-lt"/>
              </a:rPr>
              <a:t>Elle</a:t>
            </a:r>
            <a:endParaRPr lang="lv-LV" sz="2800" b="1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Ļaundariem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Neticīgajiem grēciniekiem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Elku dievu pielūdzējiem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lv-LV" sz="2600" kern="0" dirty="0" smtClean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lv-LV" sz="2600" kern="0" dirty="0" smtClean="0"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0" y="1285860"/>
            <a:ext cx="45720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lv-LV" sz="2800" b="1" kern="0" dirty="0" smtClean="0">
                <a:latin typeface="+mn-lt"/>
              </a:rPr>
              <a:t>Debesu valstība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Dieva bērniem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Ticīgajiem / Kristiešiem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lv-LV" sz="2600" kern="0" dirty="0" smtClean="0">
                <a:latin typeface="+mn-lt"/>
              </a:rPr>
              <a:t>Kas tic uz Jēzu Kristu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lv-LV" sz="3600" kern="0" dirty="0">
              <a:latin typeface="+mn-lt"/>
            </a:endParaRPr>
          </a:p>
        </p:txBody>
      </p:sp>
      <p:pic>
        <p:nvPicPr>
          <p:cNvPr id="10" name="Picture 4" descr="BIBLE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285728"/>
            <a:ext cx="1643042" cy="1807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own Arrow 10"/>
          <p:cNvSpPr/>
          <p:nvPr/>
        </p:nvSpPr>
        <p:spPr>
          <a:xfrm rot="2277914">
            <a:off x="2287961" y="800144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8938020">
            <a:off x="5368440" y="726096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890" name="Picture 2" descr="Attēlu rezultāti vaicājumam “sin”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0"/>
            <a:ext cx="1214486" cy="1214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r>
              <a:rPr lang="lv-LV" sz="2700" b="1" i="1" dirty="0" smtClean="0"/>
              <a:t>Mt.28</a:t>
            </a:r>
            <a:r>
              <a:rPr lang="lv-LV" sz="2700" i="1" dirty="0" smtClean="0"/>
              <a:t>: 5 </a:t>
            </a:r>
            <a:r>
              <a:rPr lang="lv-LV" sz="2700" i="1" dirty="0" smtClean="0"/>
              <a:t>Tad eņģelis uzrunāja sievietes: "Nebīstieties, es zinu, ka jūs meklējat Jēzu, kas bija krustā sists. 6 Viņa šeit nav, jo Viņš ir augšāmcēlies, kā Viņš bija sacījis. Nāciet un skatiet to vietu, kur Viņš tika guldīts.</a:t>
            </a:r>
            <a:endParaRPr lang="en-US" sz="2700" dirty="0" smtClean="0"/>
          </a:p>
        </p:txBody>
      </p:sp>
      <p:pic>
        <p:nvPicPr>
          <p:cNvPr id="7173" name="Picture 5" descr="http://t2.gstatic.com/images?q=tbn:ANd9GcSsv0oE2Ataa9V6TGFaVaE5cmVCIh2HiVfvm-TLBYCBTX1KFep6Y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5" y="1628800"/>
            <a:ext cx="4427985" cy="5229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700808"/>
            <a:ext cx="478802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/>
              <a:t>Jēzus nomira </a:t>
            </a:r>
            <a:r>
              <a:rPr lang="lv-LV" sz="2800" dirty="0"/>
              <a:t>par </a:t>
            </a:r>
            <a:r>
              <a:rPr lang="lv-LV" sz="2800" b="1" dirty="0"/>
              <a:t>mūsu grēkiem</a:t>
            </a:r>
            <a:r>
              <a:rPr lang="lv-LV" sz="2800" dirty="0"/>
              <a:t>, lai mums </a:t>
            </a:r>
            <a:r>
              <a:rPr lang="lv-LV" sz="2800" b="1" dirty="0"/>
              <a:t>atnestu</a:t>
            </a:r>
            <a:r>
              <a:rPr lang="lv-LV" sz="2800" dirty="0"/>
              <a:t> </a:t>
            </a:r>
            <a:r>
              <a:rPr lang="lv-LV" sz="2800" b="1" dirty="0"/>
              <a:t>grēku piedošanu </a:t>
            </a:r>
            <a:r>
              <a:rPr lang="lv-LV" sz="2800" dirty="0"/>
              <a:t>un </a:t>
            </a:r>
            <a:r>
              <a:rPr lang="lv-LV" sz="2800" b="1" dirty="0"/>
              <a:t>mūžīgo dzīvību </a:t>
            </a:r>
            <a:r>
              <a:rPr lang="lv-LV" sz="2800" dirty="0"/>
              <a:t>un </a:t>
            </a:r>
            <a:r>
              <a:rPr lang="lv-LV" sz="2800" b="1" dirty="0"/>
              <a:t>Viņš</a:t>
            </a:r>
            <a:r>
              <a:rPr lang="lv-LV" sz="2800" dirty="0"/>
              <a:t> </a:t>
            </a:r>
            <a:r>
              <a:rPr lang="lv-LV" sz="2800" b="1" dirty="0"/>
              <a:t>augšāmcēlās</a:t>
            </a:r>
            <a:r>
              <a:rPr lang="lv-LV" sz="2800" dirty="0"/>
              <a:t>, lai </a:t>
            </a:r>
            <a:r>
              <a:rPr lang="lv-LV" sz="2800" b="1" dirty="0"/>
              <a:t>mums</a:t>
            </a:r>
            <a:r>
              <a:rPr lang="lv-LV" sz="2800" dirty="0"/>
              <a:t> to </a:t>
            </a:r>
            <a:r>
              <a:rPr lang="lv-LV" sz="2800" b="1" dirty="0"/>
              <a:t>pavēstītu</a:t>
            </a:r>
            <a:r>
              <a:rPr lang="lv-LV" sz="2800" dirty="0"/>
              <a:t>!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/>
              <a:t>Arī mēs to varam </a:t>
            </a:r>
            <a:r>
              <a:rPr lang="lv-LV" sz="2800" b="1" dirty="0"/>
              <a:t>pavēstīt</a:t>
            </a:r>
            <a:r>
              <a:rPr lang="lv-LV" sz="2800" dirty="0"/>
              <a:t> saviem </a:t>
            </a:r>
            <a:r>
              <a:rPr lang="lv-LV" sz="2800" b="1" dirty="0"/>
              <a:t>tuviniekiem</a:t>
            </a:r>
            <a:r>
              <a:rPr lang="lv-LV" sz="2800" dirty="0"/>
              <a:t> šajās </a:t>
            </a:r>
            <a:r>
              <a:rPr lang="lv-LV" sz="2800" b="1" dirty="0"/>
              <a:t>Lieldienās</a:t>
            </a:r>
            <a:r>
              <a:rPr lang="lv-LV" sz="2800" dirty="0"/>
              <a:t> – šo </a:t>
            </a:r>
            <a:r>
              <a:rPr lang="lv-LV" sz="2800" b="1" dirty="0"/>
              <a:t>svētku patieso būtību –</a:t>
            </a:r>
            <a:r>
              <a:rPr lang="lv-LV" sz="2800" dirty="0"/>
              <a:t> </a:t>
            </a:r>
            <a:r>
              <a:rPr lang="lv-LV" sz="2800" b="1" dirty="0"/>
              <a:t>Jēzu Kristu</a:t>
            </a:r>
            <a:r>
              <a:rPr lang="lv-LV" sz="2800" dirty="0"/>
              <a:t>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Mt.27:21-23 Jēzus krusta nāve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500959" y="0"/>
            <a:ext cx="16430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3.apr.2021.</a:t>
            </a:r>
            <a:endParaRPr lang="lv-LV" sz="2000" dirty="0"/>
          </a:p>
        </p:txBody>
      </p:sp>
      <p:sp>
        <p:nvSpPr>
          <p:cNvPr id="6" name="Rectangle 5"/>
          <p:cNvSpPr/>
          <p:nvPr/>
        </p:nvSpPr>
        <p:spPr>
          <a:xfrm>
            <a:off x="0" y="1196752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sz="3600" dirty="0" smtClean="0"/>
              <a:t>21 Un zemes pārvaldnieks atbildēja un sacīja tiem: "Kuru jūs gribat no šiem abiem, lai es jums atlaižu?" Bet tie sacīja: "Barabu.“ 22 Tad Pilāts saka tiem: "Ko tad es lai daru ar Jēzu, kuru sauc par Kristu?" Viņi visi saka: "Sist Viņu krustā!“ 23 Bet viņš sacīja: "Ko tad Viņš ļauna darījis?" Bet tie brēca vēl vairāk: "Sist Viņu krustā!“ </a:t>
            </a:r>
            <a:endParaRPr lang="lv-LV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sz="2800" i="1" smtClean="0"/>
              <a:t>11 Bet Jēzu veda zemes pārvaldnieka priekšā. . Un pārvaldnieks viņam jautāja: "Vai Tu esi Jūdu ķēniņš?" Bet Jēzus sacīja uz viņu: "Tu to saki."</a:t>
            </a:r>
            <a:endParaRPr lang="en-US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62063"/>
            <a:ext cx="4071938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3100" b="1" dirty="0"/>
              <a:t>Zemes pārvaldnieks</a:t>
            </a:r>
            <a:r>
              <a:rPr lang="lv-LV" sz="3100" dirty="0"/>
              <a:t> tajā laikā un vietā bija </a:t>
            </a:r>
            <a:r>
              <a:rPr lang="lv-LV" sz="3100" b="1" dirty="0" err="1"/>
              <a:t>Poncijas</a:t>
            </a:r>
            <a:r>
              <a:rPr lang="lv-LV" sz="3100" b="1" dirty="0"/>
              <a:t> Pilāts</a:t>
            </a:r>
          </a:p>
          <a:p>
            <a:pPr>
              <a:buFontTx/>
              <a:buChar char="•"/>
            </a:pPr>
            <a:r>
              <a:rPr lang="lv-LV" sz="3100" b="1" dirty="0"/>
              <a:t>Pilāts</a:t>
            </a:r>
            <a:r>
              <a:rPr lang="lv-LV" sz="3100" dirty="0"/>
              <a:t> pats </a:t>
            </a:r>
            <a:r>
              <a:rPr lang="lv-LV" sz="3100" b="1" dirty="0"/>
              <a:t>jūtas </a:t>
            </a:r>
            <a:r>
              <a:rPr lang="lv-LV" sz="3100" dirty="0"/>
              <a:t>kā </a:t>
            </a:r>
            <a:r>
              <a:rPr lang="lv-LV" sz="3100" b="1" dirty="0"/>
              <a:t>sprukās, </a:t>
            </a:r>
            <a:r>
              <a:rPr lang="lv-LV" sz="3100" dirty="0"/>
              <a:t>saprot, ka Jēzus ir nevainīgs</a:t>
            </a:r>
            <a:endParaRPr lang="lv-LV" sz="3100" b="1" dirty="0"/>
          </a:p>
          <a:p>
            <a:pPr>
              <a:buFontTx/>
              <a:buChar char="•"/>
            </a:pPr>
            <a:r>
              <a:rPr lang="lv-LV" sz="3100" dirty="0"/>
              <a:t>Jņ.19:12 </a:t>
            </a:r>
            <a:r>
              <a:rPr lang="lv-LV" sz="3100" b="1" dirty="0"/>
              <a:t>Jūdi draud Pilātam</a:t>
            </a:r>
            <a:r>
              <a:rPr lang="lv-LV" sz="3100" dirty="0"/>
              <a:t>, ka ja tu </a:t>
            </a:r>
            <a:r>
              <a:rPr lang="lv-LV" sz="3100" b="1" dirty="0"/>
              <a:t>Viņu atlaid</a:t>
            </a:r>
            <a:r>
              <a:rPr lang="lv-LV" sz="3100" dirty="0"/>
              <a:t>, tad tu neesi „</a:t>
            </a:r>
            <a:r>
              <a:rPr lang="lv-LV" sz="3100" i="1" dirty="0"/>
              <a:t>ķeizara draugs</a:t>
            </a:r>
            <a:r>
              <a:rPr lang="lv-LV" sz="3100" dirty="0"/>
              <a:t>”</a:t>
            </a:r>
          </a:p>
        </p:txBody>
      </p:sp>
      <p:pic>
        <p:nvPicPr>
          <p:cNvPr id="4101" name="Picture 5" descr="http://picturesofjesus4you.com/images/jesus_before_pilate_jek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404932"/>
            <a:ext cx="5143504" cy="5143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  <p:bldP spid="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57222" y="-61913"/>
            <a:ext cx="9501222" cy="2205038"/>
          </a:xfrm>
        </p:spPr>
        <p:txBody>
          <a:bodyPr/>
          <a:lstStyle/>
          <a:p>
            <a:pPr algn="just"/>
            <a:r>
              <a:rPr lang="lv-LV" sz="2700" i="1" dirty="0" smtClean="0"/>
              <a:t>16 Un tanī laikā tiem bija kāds sevišķi bīstams cietumnieks, vārdā </a:t>
            </a:r>
            <a:r>
              <a:rPr lang="lv-LV" sz="2700" i="1" dirty="0" err="1" smtClean="0"/>
              <a:t>Baraba</a:t>
            </a:r>
            <a:r>
              <a:rPr lang="lv-LV" sz="2700" i="1" dirty="0" smtClean="0"/>
              <a:t>. 17 Un, kad tie bija sapulcējušies, Pilāts sacīja uz tiem: "Kuru jūs gribat, lai es jums atlaižu, vai </a:t>
            </a:r>
            <a:r>
              <a:rPr lang="lv-LV" sz="2700" i="1" dirty="0" err="1" smtClean="0"/>
              <a:t>Barabu</a:t>
            </a:r>
            <a:r>
              <a:rPr lang="lv-LV" sz="2700" i="1" dirty="0" smtClean="0"/>
              <a:t> vai Jēzu, kuru sauc par Kristu?“ </a:t>
            </a:r>
            <a:endParaRPr lang="lv-LV" sz="2700" dirty="0" smtClean="0"/>
          </a:p>
        </p:txBody>
      </p:sp>
      <p:pic>
        <p:nvPicPr>
          <p:cNvPr id="5125" name="Picture 5" descr="http://upload.wikimedia.org/wikipedia/commons/9/9a/Eccehom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571612"/>
            <a:ext cx="5357818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571612"/>
            <a:ext cx="392905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  <a:buFontTx/>
              <a:buChar char="•"/>
            </a:pPr>
            <a:r>
              <a:rPr lang="lv-LV" sz="2800" b="1" dirty="0" smtClean="0"/>
              <a:t>Baraba</a:t>
            </a:r>
            <a:r>
              <a:rPr lang="lv-LV" sz="2800" dirty="0" smtClean="0"/>
              <a:t> – aramiešu valodā – </a:t>
            </a:r>
            <a:r>
              <a:rPr lang="lv-LV" sz="2800" b="1" dirty="0" smtClean="0"/>
              <a:t>Tēva bērns</a:t>
            </a:r>
            <a:r>
              <a:rPr lang="lv-LV" sz="2800" dirty="0" smtClean="0"/>
              <a:t>.</a:t>
            </a:r>
          </a:p>
          <a:p>
            <a:pPr>
              <a:lnSpc>
                <a:spcPts val="3200"/>
              </a:lnSpc>
              <a:buFontTx/>
              <a:buChar char="•"/>
            </a:pPr>
            <a:r>
              <a:rPr lang="lv-LV" sz="2800" dirty="0" smtClean="0"/>
              <a:t>Te ir norāde, ka </a:t>
            </a:r>
            <a:r>
              <a:rPr lang="lv-LV" sz="2800" b="1" dirty="0" smtClean="0"/>
              <a:t>Jēzus</a:t>
            </a:r>
            <a:r>
              <a:rPr lang="lv-LV" sz="2800" dirty="0" smtClean="0"/>
              <a:t> </a:t>
            </a:r>
            <a:r>
              <a:rPr lang="lv-LV" sz="2800" b="1" dirty="0" smtClean="0"/>
              <a:t>mirst mūsu vietā</a:t>
            </a:r>
            <a:r>
              <a:rPr lang="lv-LV" sz="2800" dirty="0" smtClean="0"/>
              <a:t>, jo mēs visi esam kāda </a:t>
            </a:r>
            <a:r>
              <a:rPr lang="lv-LV" sz="2800" b="1" dirty="0" smtClean="0"/>
              <a:t>tēva bērni</a:t>
            </a:r>
            <a:r>
              <a:rPr lang="lv-LV" sz="2800" dirty="0" smtClean="0"/>
              <a:t>.</a:t>
            </a:r>
          </a:p>
          <a:p>
            <a:pPr>
              <a:lnSpc>
                <a:spcPts val="3200"/>
              </a:lnSpc>
              <a:buFontTx/>
              <a:buChar char="•"/>
            </a:pPr>
            <a:r>
              <a:rPr lang="lv-LV" sz="2800" dirty="0" smtClean="0"/>
              <a:t>Jēzus ieņem </a:t>
            </a:r>
            <a:r>
              <a:rPr lang="lv-LV" sz="2800" b="1" dirty="0" err="1" smtClean="0"/>
              <a:t>Barabas</a:t>
            </a:r>
            <a:r>
              <a:rPr lang="lv-LV" sz="2800" dirty="0" smtClean="0"/>
              <a:t> </a:t>
            </a:r>
            <a:r>
              <a:rPr lang="lv-LV" sz="2800" b="1" dirty="0" smtClean="0"/>
              <a:t>vietu</a:t>
            </a:r>
            <a:r>
              <a:rPr lang="lv-LV" sz="2800" dirty="0" smtClean="0"/>
              <a:t> pie </a:t>
            </a:r>
            <a:r>
              <a:rPr lang="lv-LV" sz="2800" b="1" dirty="0" smtClean="0"/>
              <a:t>krusta</a:t>
            </a:r>
            <a:r>
              <a:rPr lang="lv-LV" sz="2800" dirty="0" smtClean="0"/>
              <a:t>!</a:t>
            </a:r>
          </a:p>
          <a:p>
            <a:pPr>
              <a:lnSpc>
                <a:spcPts val="3200"/>
              </a:lnSpc>
              <a:buFontTx/>
              <a:buChar char="•"/>
            </a:pPr>
            <a:r>
              <a:rPr lang="lv-LV" sz="2800" b="1" dirty="0" smtClean="0"/>
              <a:t>Baraba</a:t>
            </a:r>
            <a:r>
              <a:rPr lang="lv-LV" sz="2800" dirty="0" smtClean="0"/>
              <a:t> bija </a:t>
            </a:r>
            <a:r>
              <a:rPr lang="lv-LV" sz="2800" b="1" dirty="0" smtClean="0"/>
              <a:t>bandas vadonis</a:t>
            </a:r>
            <a:r>
              <a:rPr lang="lv-LV" sz="2800" dirty="0" smtClean="0"/>
              <a:t>, kuram būtu jābūt krustā sistam </a:t>
            </a:r>
            <a:r>
              <a:rPr lang="lv-LV" sz="2800" b="1" dirty="0" smtClean="0"/>
              <a:t>pa</a:t>
            </a:r>
            <a:r>
              <a:rPr lang="lv-LV" sz="2800" dirty="0" smtClean="0"/>
              <a:t> </a:t>
            </a:r>
            <a:r>
              <a:rPr lang="lv-LV" sz="2800" b="1" dirty="0" smtClean="0"/>
              <a:t>vidu</a:t>
            </a:r>
            <a:r>
              <a:rPr lang="lv-LV" sz="2800" dirty="0" smtClean="0"/>
              <a:t> starp diviem.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61913"/>
            <a:ext cx="9429750" cy="1347773"/>
          </a:xfrm>
        </p:spPr>
        <p:txBody>
          <a:bodyPr/>
          <a:lstStyle/>
          <a:p>
            <a:r>
              <a:rPr lang="lv-LV" sz="2800" i="1" dirty="0" smtClean="0"/>
              <a:t>19 Bet, viņam sēžot uz soģa krēsla, viņa sieva sūtīja pie tā un lika sacīt: "Liec mierā šo taisno, jo es šonakt sapnī daudz cietu Viņa dēļ.“ </a:t>
            </a:r>
          </a:p>
        </p:txBody>
      </p:sp>
      <p:pic>
        <p:nvPicPr>
          <p:cNvPr id="25602" name="Picture 2" descr="Att&amp;emacr;lu rezult&amp;amacr;ti vaic&amp;amacr;jumam “pilate's wife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357562"/>
            <a:ext cx="7000924" cy="3520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0" y="1285860"/>
            <a:ext cx="9144000" cy="223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b="1" dirty="0" smtClean="0"/>
              <a:t>No kā bija šis sapnis no Dieva vai no velna?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Ja no </a:t>
            </a:r>
            <a:r>
              <a:rPr lang="lv-LV" sz="2800" b="1" dirty="0" smtClean="0"/>
              <a:t>velna</a:t>
            </a:r>
            <a:r>
              <a:rPr lang="lv-LV" sz="2800" dirty="0" smtClean="0"/>
              <a:t>, tad viņš </a:t>
            </a:r>
            <a:r>
              <a:rPr lang="lv-LV" sz="2800" b="1" dirty="0" smtClean="0"/>
              <a:t>rīkojas sev pretī</a:t>
            </a:r>
            <a:r>
              <a:rPr lang="lv-LV" sz="2800" dirty="0" smtClean="0"/>
              <a:t>, jo visa viņa </a:t>
            </a:r>
            <a:r>
              <a:rPr lang="lv-LV" sz="2700" dirty="0" smtClean="0"/>
              <a:t>rīcība ir bijusi </a:t>
            </a:r>
            <a:r>
              <a:rPr lang="lv-LV" sz="2700" b="1" dirty="0" smtClean="0"/>
              <a:t>līdz šim</a:t>
            </a:r>
            <a:r>
              <a:rPr lang="lv-LV" sz="2700" dirty="0" smtClean="0"/>
              <a:t>, lai </a:t>
            </a:r>
            <a:r>
              <a:rPr lang="lv-LV" sz="2700" b="1" dirty="0" smtClean="0"/>
              <a:t>Jēzu notiesātu </a:t>
            </a:r>
            <a:r>
              <a:rPr lang="lv-LV" sz="2700" dirty="0" smtClean="0"/>
              <a:t>un </a:t>
            </a:r>
            <a:r>
              <a:rPr lang="lv-LV" sz="2700" b="1" dirty="0" smtClean="0"/>
              <a:t>nogalinātu</a:t>
            </a:r>
            <a:r>
              <a:rPr lang="lv-LV" sz="27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Sapnis</a:t>
            </a:r>
            <a:r>
              <a:rPr lang="lv-LV" sz="2800" dirty="0" smtClean="0"/>
              <a:t> ir no </a:t>
            </a:r>
            <a:r>
              <a:rPr lang="lv-LV" sz="2800" b="1" dirty="0" smtClean="0"/>
              <a:t>Dieva</a:t>
            </a:r>
            <a:r>
              <a:rPr lang="lv-LV" sz="2800" dirty="0" smtClean="0"/>
              <a:t>, </a:t>
            </a:r>
            <a:r>
              <a:rPr lang="lv-LV" sz="2800" b="1" dirty="0" smtClean="0"/>
              <a:t>Dievs grib glābt</a:t>
            </a:r>
            <a:r>
              <a:rPr lang="lv-LV" sz="2800" dirty="0" smtClean="0"/>
              <a:t> </a:t>
            </a:r>
            <a:r>
              <a:rPr lang="lv-LV" sz="2800" b="1" dirty="0" smtClean="0"/>
              <a:t>Pilāta</a:t>
            </a:r>
            <a:r>
              <a:rPr lang="lv-LV" sz="2800" dirty="0" smtClean="0"/>
              <a:t> un arī viņa </a:t>
            </a:r>
            <a:r>
              <a:rPr lang="lv-LV" sz="2800" b="1" dirty="0" smtClean="0"/>
              <a:t>sievas dvēseles </a:t>
            </a:r>
            <a:r>
              <a:rPr lang="lv-LV" sz="2800" dirty="0" smtClean="0"/>
              <a:t>rādot uz to, kas ir </a:t>
            </a:r>
            <a:r>
              <a:rPr lang="lv-LV" sz="2800" b="1" dirty="0" smtClean="0"/>
              <a:t>Jēzus</a:t>
            </a:r>
            <a:r>
              <a:rPr lang="lv-LV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22</a:t>
            </a:r>
            <a:r>
              <a:rPr lang="lv-LV" sz="2800" i="1" dirty="0" smtClean="0"/>
              <a:t> Tad Pilāts saka tiem: "Ko tad es lai daru ar Jēzu, kuru sauc par Kristu?" Viņi visi saka: "Sist Viņu krustā!“ </a:t>
            </a:r>
            <a:r>
              <a:rPr lang="lv-LV" sz="2800" i="1" baseline="30000" dirty="0" smtClean="0"/>
              <a:t>23</a:t>
            </a:r>
            <a:r>
              <a:rPr lang="lv-LV" sz="2800" i="1" dirty="0" smtClean="0"/>
              <a:t> Viņš jautāja: “Ko gan viņš sliktu darījis?” Tad tie kliedza vēl skaļāk: “Lai sit krustā!”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1428736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Pūlis</a:t>
            </a:r>
            <a:r>
              <a:rPr lang="lv-LV" sz="2800" dirty="0" smtClean="0"/>
              <a:t>, kas </a:t>
            </a:r>
            <a:r>
              <a:rPr lang="lv-LV" sz="2800" b="1" dirty="0" smtClean="0"/>
              <a:t>pirms 5 dienām </a:t>
            </a:r>
            <a:r>
              <a:rPr lang="lv-LV" sz="2800" dirty="0" smtClean="0"/>
              <a:t>gribēja celt </a:t>
            </a:r>
            <a:r>
              <a:rPr lang="lv-LV" sz="2800" b="1" dirty="0" smtClean="0"/>
              <a:t>Jēzu</a:t>
            </a:r>
            <a:r>
              <a:rPr lang="lv-LV" sz="2800" dirty="0" smtClean="0"/>
              <a:t> par </a:t>
            </a:r>
            <a:r>
              <a:rPr lang="lv-LV" sz="2800" b="1" dirty="0" smtClean="0"/>
              <a:t>ķēniņu</a:t>
            </a:r>
            <a:r>
              <a:rPr lang="lv-LV" sz="2800" dirty="0" smtClean="0"/>
              <a:t>, tagad </a:t>
            </a:r>
            <a:r>
              <a:rPr lang="lv-LV" sz="2800" b="1" dirty="0" smtClean="0"/>
              <a:t>bļauj: “Sit Viņu krustā”.</a:t>
            </a:r>
          </a:p>
          <a:p>
            <a:pPr>
              <a:buFontTx/>
              <a:buChar char="•"/>
            </a:pPr>
            <a:r>
              <a:rPr lang="lv-LV" sz="2800" dirty="0" smtClean="0"/>
              <a:t>Vai tiešām </a:t>
            </a:r>
            <a:r>
              <a:rPr lang="lv-LV" sz="2800" b="1" dirty="0" smtClean="0"/>
              <a:t>vaina tikai jūdu vadītājiem</a:t>
            </a:r>
            <a:r>
              <a:rPr lang="lv-LV" sz="2800" dirty="0" smtClean="0"/>
              <a:t>, vai </a:t>
            </a:r>
            <a:r>
              <a:rPr lang="lv-LV" sz="2800" b="1" dirty="0" smtClean="0"/>
              <a:t>tautai nav pašai</a:t>
            </a:r>
            <a:r>
              <a:rPr lang="lv-LV" sz="2800" dirty="0" smtClean="0"/>
              <a:t> savas </a:t>
            </a:r>
            <a:r>
              <a:rPr lang="lv-LV" sz="2800" b="1" dirty="0" smtClean="0"/>
              <a:t>galvas uz pleciem</a:t>
            </a:r>
            <a:r>
              <a:rPr lang="lv-LV" sz="2800" dirty="0" smtClean="0"/>
              <a:t>? Vai tauta to negrib?</a:t>
            </a:r>
            <a:endParaRPr lang="lv-LV" sz="2800" dirty="0"/>
          </a:p>
        </p:txBody>
      </p:sp>
      <p:pic>
        <p:nvPicPr>
          <p:cNvPr id="34818" name="Picture 2" descr="Attēlu rezultāti vaicājumam “Pilate in front of people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143247"/>
            <a:ext cx="7072362" cy="3714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24</a:t>
            </a:r>
            <a:r>
              <a:rPr lang="lv-LV" sz="2800" i="1" dirty="0" smtClean="0"/>
              <a:t> Kad Pilāts redzēja, ka viņš nekā nevar panākt, bet troksnis top arvien lielāks, viņš ņēma ūdeni un mazgāja rokas ļaužu pūļa priekšā, teikdams: “Es esmu nevainīgs pie šā taisnā asinīm, skatieties jūs paši.” </a:t>
            </a:r>
            <a:r>
              <a:rPr lang="lv-LV" sz="2800" i="1" baseline="30000" dirty="0" smtClean="0"/>
              <a:t>25</a:t>
            </a:r>
            <a:r>
              <a:rPr lang="lv-LV" sz="2800" i="1" dirty="0" smtClean="0"/>
              <a:t> Visi ļaudis sauca: “Viņa asinis lai ir uz mums un mūsu bērniem!” </a:t>
            </a:r>
            <a:r>
              <a:rPr lang="lv-LV" sz="2800" i="1" baseline="30000" dirty="0" smtClean="0"/>
              <a:t>26</a:t>
            </a:r>
            <a:r>
              <a:rPr lang="lv-LV" sz="2800" i="1" dirty="0" smtClean="0"/>
              <a:t> Tad Pilāts tiem atlaida </a:t>
            </a:r>
            <a:r>
              <a:rPr lang="lv-LV" sz="2800" i="1" dirty="0" err="1" smtClean="0"/>
              <a:t>Barabu</a:t>
            </a:r>
            <a:r>
              <a:rPr lang="lv-LV" sz="2800" i="1" dirty="0" smtClean="0"/>
              <a:t>, bet Jēzu nodeva šaustīt un sist krustā.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428868"/>
            <a:ext cx="928690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Pilāts uzskatāmi </a:t>
            </a:r>
            <a:r>
              <a:rPr lang="lv-LV" sz="2800" b="1" dirty="0" smtClean="0"/>
              <a:t>mazgā rokas nevainībā </a:t>
            </a:r>
            <a:r>
              <a:rPr lang="lv-LV" sz="2800" dirty="0" smtClean="0"/>
              <a:t>un </a:t>
            </a:r>
            <a:r>
              <a:rPr lang="lv-LV" sz="2800" b="1" dirty="0" smtClean="0"/>
              <a:t>nodod Jēzu tautai</a:t>
            </a:r>
            <a:r>
              <a:rPr lang="lv-LV" sz="2800" dirty="0" smtClean="0"/>
              <a:t>, bet </a:t>
            </a:r>
            <a:r>
              <a:rPr lang="lv-LV" sz="2800" b="1" dirty="0" smtClean="0"/>
              <a:t>tauta ir iedegusies reliģiskā naidā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Viņi ir </a:t>
            </a:r>
            <a:r>
              <a:rPr lang="lv-LV" sz="2800" b="1" dirty="0" smtClean="0"/>
              <a:t>gatavi</a:t>
            </a:r>
            <a:r>
              <a:rPr lang="lv-LV" sz="2800" dirty="0" smtClean="0"/>
              <a:t> ka Jēzus </a:t>
            </a:r>
            <a:r>
              <a:rPr lang="lv-LV" sz="2800" b="1" dirty="0" smtClean="0"/>
              <a:t>asinis</a:t>
            </a:r>
            <a:r>
              <a:rPr lang="lv-LV" sz="2800" dirty="0" smtClean="0"/>
              <a:t> pat nāk </a:t>
            </a:r>
            <a:r>
              <a:rPr lang="lv-LV" sz="2800" b="1" dirty="0" smtClean="0"/>
              <a:t>pār</a:t>
            </a:r>
            <a:r>
              <a:rPr lang="lv-LV" sz="2800" dirty="0" smtClean="0"/>
              <a:t> viņu </a:t>
            </a:r>
            <a:r>
              <a:rPr lang="lv-LV" sz="2800" b="1" dirty="0" smtClean="0"/>
              <a:t>bērniem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33794" name="Picture 2" descr="Attēlu rezultāti vaicājumam “pilate washing his hands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786190"/>
            <a:ext cx="6834202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30</a:t>
            </a:r>
            <a:r>
              <a:rPr lang="lv-LV" sz="2800" i="1" dirty="0" smtClean="0"/>
              <a:t> Tie spļāva uz viņu, ņēma niedri un sita viņam pa galvu. </a:t>
            </a:r>
            <a:r>
              <a:rPr lang="lv-LV" sz="2800" i="1" baseline="30000" dirty="0" smtClean="0"/>
              <a:t>31</a:t>
            </a:r>
            <a:r>
              <a:rPr lang="lv-LV" sz="2800" i="1" dirty="0" smtClean="0"/>
              <a:t> Kad tie bija par viņu izņirgājušies, tie novilka viņam apmetni un apvilka viņa paša drēbes, un aizveda viņu, lai sistu krustā.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57298"/>
            <a:ext cx="9144000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3100"/>
              </a:lnSpc>
              <a:buFontTx/>
              <a:buChar char="•"/>
            </a:pPr>
            <a:r>
              <a:rPr lang="lv-LV" sz="2800" b="1" dirty="0" smtClean="0"/>
              <a:t>Karavīri</a:t>
            </a:r>
            <a:r>
              <a:rPr lang="lv-LV" sz="2800" dirty="0" smtClean="0"/>
              <a:t> – </a:t>
            </a:r>
            <a:r>
              <a:rPr lang="lv-LV" sz="2800" b="1" dirty="0" smtClean="0"/>
              <a:t>cietsirdīgi vīri</a:t>
            </a:r>
            <a:r>
              <a:rPr lang="lv-LV" sz="2800" dirty="0" smtClean="0"/>
              <a:t>, kas bija </a:t>
            </a:r>
            <a:r>
              <a:rPr lang="lv-LV" sz="2800" b="1" dirty="0" smtClean="0"/>
              <a:t>zaudējuši</a:t>
            </a:r>
            <a:r>
              <a:rPr lang="lv-LV" sz="2800" dirty="0" smtClean="0"/>
              <a:t> visu </a:t>
            </a:r>
            <a:r>
              <a:rPr lang="lv-LV" sz="2800" b="1" dirty="0" smtClean="0"/>
              <a:t>cilvēcību</a:t>
            </a:r>
            <a:r>
              <a:rPr lang="lv-LV" sz="2800" dirty="0" smtClean="0"/>
              <a:t> un </a:t>
            </a:r>
            <a:r>
              <a:rPr lang="lv-LV" sz="2800" b="1" dirty="0" smtClean="0"/>
              <a:t>izbaudīja</a:t>
            </a:r>
            <a:r>
              <a:rPr lang="lv-LV" sz="2800" dirty="0" smtClean="0"/>
              <a:t> citiem </a:t>
            </a:r>
            <a:r>
              <a:rPr lang="lv-LV" sz="2800" b="1" dirty="0" smtClean="0"/>
              <a:t>nodarīt sāpes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lnSpc>
                <a:spcPts val="3100"/>
              </a:lnSpc>
              <a:buFontTx/>
              <a:buChar char="•"/>
            </a:pPr>
            <a:r>
              <a:rPr lang="lv-LV" sz="2800" b="1" dirty="0" smtClean="0"/>
              <a:t>Parasti</a:t>
            </a:r>
            <a:r>
              <a:rPr lang="lv-LV" sz="2800" dirty="0" smtClean="0"/>
              <a:t> noziedzniekiem piespieda vai nu </a:t>
            </a:r>
            <a:r>
              <a:rPr lang="lv-LV" sz="2800" b="1" dirty="0" smtClean="0"/>
              <a:t>šaustīšanu</a:t>
            </a:r>
            <a:r>
              <a:rPr lang="lv-LV" sz="2800" dirty="0" smtClean="0"/>
              <a:t> ar pātagām vai </a:t>
            </a:r>
            <a:r>
              <a:rPr lang="lv-LV" sz="2800" b="1" dirty="0" smtClean="0"/>
              <a:t>nāves sodu</a:t>
            </a:r>
            <a:r>
              <a:rPr lang="lv-LV" sz="2800" dirty="0" smtClean="0"/>
              <a:t>, bet </a:t>
            </a:r>
            <a:r>
              <a:rPr lang="lv-LV" sz="2800" b="1" dirty="0" smtClean="0"/>
              <a:t>Jēzum</a:t>
            </a:r>
            <a:r>
              <a:rPr lang="lv-LV" sz="2800" dirty="0" smtClean="0"/>
              <a:t> bija </a:t>
            </a:r>
            <a:r>
              <a:rPr lang="lv-LV" sz="2800" b="1" dirty="0" smtClean="0"/>
              <a:t>abi</a:t>
            </a:r>
            <a:r>
              <a:rPr lang="lv-LV" sz="2800" dirty="0" smtClean="0"/>
              <a:t>.</a:t>
            </a:r>
          </a:p>
          <a:p>
            <a:pPr>
              <a:lnSpc>
                <a:spcPts val="3100"/>
              </a:lnSpc>
              <a:buFontTx/>
              <a:buChar char="•"/>
            </a:pPr>
            <a:r>
              <a:rPr lang="lv-LV" sz="2800" dirty="0" smtClean="0"/>
              <a:t>Jņ.19 </a:t>
            </a:r>
            <a:r>
              <a:rPr lang="lv-LV" sz="2800" b="1" dirty="0" smtClean="0"/>
              <a:t>Pilāts</a:t>
            </a:r>
            <a:r>
              <a:rPr lang="lv-LV" sz="2800" dirty="0" smtClean="0"/>
              <a:t> bija </a:t>
            </a:r>
            <a:r>
              <a:rPr lang="lv-LV" sz="2800" b="1" dirty="0" smtClean="0"/>
              <a:t>cerējis</a:t>
            </a:r>
            <a:r>
              <a:rPr lang="lv-LV" sz="2800" dirty="0" smtClean="0"/>
              <a:t>, ka ar </a:t>
            </a:r>
            <a:r>
              <a:rPr lang="lv-LV" sz="2800" b="1" dirty="0" smtClean="0"/>
              <a:t>pātagām pietiks</a:t>
            </a:r>
            <a:r>
              <a:rPr lang="lv-LV" sz="2800" dirty="0" smtClean="0"/>
              <a:t>, bet </a:t>
            </a:r>
            <a:r>
              <a:rPr lang="lv-LV" sz="2800" b="1" dirty="0" smtClean="0"/>
              <a:t>jūdi nelikās mierā</a:t>
            </a:r>
            <a:r>
              <a:rPr lang="lv-LV" sz="2800" dirty="0" smtClean="0"/>
              <a:t>, kamēr Viņš nebija </a:t>
            </a:r>
            <a:r>
              <a:rPr lang="lv-LV" sz="2800" b="1" dirty="0" smtClean="0"/>
              <a:t>piesists krustā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36866" name="Picture 2" descr="Attēlu rezultāti vaicājumam “Jesus gets beaten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714752"/>
            <a:ext cx="6786610" cy="3143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32</a:t>
            </a:r>
            <a:r>
              <a:rPr lang="lv-LV" sz="2800" i="1" dirty="0" smtClean="0"/>
              <a:t> Ejot ārā, tie satika kādu vīru no Kirēnes, vārdā Sīmanis. Viņi piespieda to nest Jēzus krustu.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85794"/>
            <a:ext cx="935834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Tajā brīdī, kad Jēzum nebija vairs spēka, un </a:t>
            </a:r>
            <a:r>
              <a:rPr lang="lv-LV" sz="2800" b="1" dirty="0" smtClean="0"/>
              <a:t>Sīmani no Kirēnes </a:t>
            </a:r>
            <a:r>
              <a:rPr lang="lv-LV" sz="2800" dirty="0" smtClean="0"/>
              <a:t>piespieda nest krustu, tas viņam bija </a:t>
            </a:r>
            <a:r>
              <a:rPr lang="lv-LV" sz="2800" b="1" dirty="0" smtClean="0"/>
              <a:t>milzīgs pazemojums</a:t>
            </a:r>
            <a:r>
              <a:rPr lang="lv-LV" sz="2800" dirty="0" smtClean="0"/>
              <a:t>, bet viņu </a:t>
            </a:r>
            <a:r>
              <a:rPr lang="lv-LV" sz="2800" b="1" dirty="0" err="1" smtClean="0"/>
              <a:t>piemin,atceras</a:t>
            </a:r>
            <a:r>
              <a:rPr lang="lv-LV" sz="2800" b="1" dirty="0" smtClean="0"/>
              <a:t> 2000 gadu vēlāk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35842" name="Picture 2" descr="Attēlu rezultāti vaicājumam “simon of cyrene”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214554"/>
            <a:ext cx="7429552" cy="464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1391</Words>
  <Application>Microsoft Office PowerPoint</Application>
  <PresentationFormat>On-screen Show (4:3)</PresentationFormat>
  <Paragraphs>90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Default Design</vt:lpstr>
      <vt:lpstr>Mt.27:11-54 Jēzus krusta nāve</vt:lpstr>
      <vt:lpstr>Mt.27:21-23 Jēzus krusta nāve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Vai ar labajiem darbiem var izpelnīties glābšanu? - NĒ</vt:lpstr>
      <vt:lpstr>Pēdējā tiesa</vt:lpstr>
      <vt:lpstr>Slide 17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65</cp:revision>
  <dcterms:created xsi:type="dcterms:W3CDTF">2010-10-07T14:46:11Z</dcterms:created>
  <dcterms:modified xsi:type="dcterms:W3CDTF">2021-04-01T13:21:33Z</dcterms:modified>
</cp:coreProperties>
</file>