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9"/>
  </p:notesMasterIdLst>
  <p:sldIdLst>
    <p:sldId id="310" r:id="rId2"/>
    <p:sldId id="295" r:id="rId3"/>
    <p:sldId id="318" r:id="rId4"/>
    <p:sldId id="314" r:id="rId5"/>
    <p:sldId id="323" r:id="rId6"/>
    <p:sldId id="280" r:id="rId7"/>
    <p:sldId id="281" r:id="rId8"/>
    <p:sldId id="319" r:id="rId9"/>
    <p:sldId id="320" r:id="rId10"/>
    <p:sldId id="317" r:id="rId11"/>
    <p:sldId id="315" r:id="rId12"/>
    <p:sldId id="321" r:id="rId13"/>
    <p:sldId id="324" r:id="rId14"/>
    <p:sldId id="325" r:id="rId15"/>
    <p:sldId id="311" r:id="rId16"/>
    <p:sldId id="306" r:id="rId17"/>
    <p:sldId id="309" r:id="rId18"/>
  </p:sldIdLst>
  <p:sldSz cx="9144000" cy="6858000" type="screen4x3"/>
  <p:notesSz cx="6797675" cy="9926638"/>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F204"/>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6125" autoAdjust="0"/>
    <p:restoredTop sz="97333" autoAdjust="0"/>
  </p:normalViewPr>
  <p:slideViewPr>
    <p:cSldViewPr>
      <p:cViewPr varScale="1">
        <p:scale>
          <a:sx n="73" d="100"/>
          <a:sy n="73" d="100"/>
        </p:scale>
        <p:origin x="-72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1" y="0"/>
            <a:ext cx="2946448" cy="497438"/>
          </a:xfrm>
          <a:prstGeom prst="rect">
            <a:avLst/>
          </a:prstGeom>
          <a:noFill/>
          <a:ln w="9525">
            <a:noFill/>
            <a:miter lim="800000"/>
            <a:headEnd/>
            <a:tailEnd/>
          </a:ln>
          <a:effectLst/>
        </p:spPr>
        <p:txBody>
          <a:bodyPr vert="horz" wrap="square" lIns="91510" tIns="45755" rIns="91510" bIns="45755" numCol="1" anchor="t" anchorCtr="0" compatLnSpc="1">
            <a:prstTxWarp prst="textNoShape">
              <a:avLst/>
            </a:prstTxWarp>
          </a:bodyPr>
          <a:lstStyle>
            <a:lvl1pPr defTabSz="915870" eaLnBrk="1" hangingPunct="1">
              <a:defRPr sz="1200">
                <a:latin typeface="Arial" pitchFamily="34" charset="0"/>
              </a:defRPr>
            </a:lvl1pPr>
          </a:lstStyle>
          <a:p>
            <a:pPr>
              <a:defRPr/>
            </a:pPr>
            <a:endParaRPr lang="lv-LV"/>
          </a:p>
        </p:txBody>
      </p:sp>
      <p:sp>
        <p:nvSpPr>
          <p:cNvPr id="25603" name="Rectangle 3"/>
          <p:cNvSpPr>
            <a:spLocks noGrp="1" noChangeArrowheads="1"/>
          </p:cNvSpPr>
          <p:nvPr>
            <p:ph type="dt" idx="1"/>
          </p:nvPr>
        </p:nvSpPr>
        <p:spPr bwMode="auto">
          <a:xfrm>
            <a:off x="3851227" y="0"/>
            <a:ext cx="2944869" cy="497438"/>
          </a:xfrm>
          <a:prstGeom prst="rect">
            <a:avLst/>
          </a:prstGeom>
          <a:noFill/>
          <a:ln w="9525">
            <a:noFill/>
            <a:miter lim="800000"/>
            <a:headEnd/>
            <a:tailEnd/>
          </a:ln>
          <a:effectLst/>
        </p:spPr>
        <p:txBody>
          <a:bodyPr vert="horz" wrap="square" lIns="91510" tIns="45755" rIns="91510" bIns="45755" numCol="1" anchor="t" anchorCtr="0" compatLnSpc="1">
            <a:prstTxWarp prst="textNoShape">
              <a:avLst/>
            </a:prstTxWarp>
          </a:bodyPr>
          <a:lstStyle>
            <a:lvl1pPr algn="r" defTabSz="915870" eaLnBrk="1" hangingPunct="1">
              <a:defRPr sz="1200">
                <a:latin typeface="Arial" pitchFamily="34" charset="0"/>
              </a:defRPr>
            </a:lvl1pPr>
          </a:lstStyle>
          <a:p>
            <a:pPr>
              <a:defRPr/>
            </a:pPr>
            <a:endParaRPr lang="lv-LV"/>
          </a:p>
        </p:txBody>
      </p:sp>
      <p:sp>
        <p:nvSpPr>
          <p:cNvPr id="20484" name="Rectangle 4"/>
          <p:cNvSpPr>
            <a:spLocks noGrp="1" noRot="1" noChangeAspect="1" noChangeArrowheads="1" noTextEdit="1"/>
          </p:cNvSpPr>
          <p:nvPr>
            <p:ph type="sldImg" idx="2"/>
          </p:nvPr>
        </p:nvSpPr>
        <p:spPr bwMode="auto">
          <a:xfrm>
            <a:off x="919163" y="746125"/>
            <a:ext cx="4962525" cy="3721100"/>
          </a:xfrm>
          <a:prstGeom prst="rect">
            <a:avLst/>
          </a:prstGeom>
          <a:noFill/>
          <a:ln w="9525">
            <a:solidFill>
              <a:srgbClr val="000000"/>
            </a:solidFill>
            <a:miter lim="800000"/>
            <a:headEnd/>
            <a:tailEnd/>
          </a:ln>
        </p:spPr>
      </p:sp>
      <p:sp>
        <p:nvSpPr>
          <p:cNvPr id="25605" name="Rectangle 5"/>
          <p:cNvSpPr>
            <a:spLocks noGrp="1" noChangeArrowheads="1"/>
          </p:cNvSpPr>
          <p:nvPr>
            <p:ph type="body" sz="quarter" idx="3"/>
          </p:nvPr>
        </p:nvSpPr>
        <p:spPr bwMode="auto">
          <a:xfrm>
            <a:off x="680557" y="4715390"/>
            <a:ext cx="5438140" cy="4465882"/>
          </a:xfrm>
          <a:prstGeom prst="rect">
            <a:avLst/>
          </a:prstGeom>
          <a:noFill/>
          <a:ln w="9525">
            <a:noFill/>
            <a:miter lim="800000"/>
            <a:headEnd/>
            <a:tailEnd/>
          </a:ln>
          <a:effectLst/>
        </p:spPr>
        <p:txBody>
          <a:bodyPr vert="horz" wrap="square" lIns="91510" tIns="45755" rIns="91510" bIns="45755" numCol="1" anchor="t" anchorCtr="0" compatLnSpc="1">
            <a:prstTxWarp prst="textNoShape">
              <a:avLst/>
            </a:prstTxWarp>
          </a:bodyPr>
          <a:lstStyle/>
          <a:p>
            <a:pPr lvl="0"/>
            <a:r>
              <a:rPr lang="lv-LV" noProof="0" smtClean="0"/>
              <a:t>Click to edit Master text styles</a:t>
            </a:r>
          </a:p>
          <a:p>
            <a:pPr lvl="1"/>
            <a:r>
              <a:rPr lang="lv-LV" noProof="0" smtClean="0"/>
              <a:t>Second level</a:t>
            </a:r>
          </a:p>
          <a:p>
            <a:pPr lvl="2"/>
            <a:r>
              <a:rPr lang="lv-LV" noProof="0" smtClean="0"/>
              <a:t>Third level</a:t>
            </a:r>
          </a:p>
          <a:p>
            <a:pPr lvl="3"/>
            <a:r>
              <a:rPr lang="lv-LV" noProof="0" smtClean="0"/>
              <a:t>Fourth level</a:t>
            </a:r>
          </a:p>
          <a:p>
            <a:pPr lvl="4"/>
            <a:r>
              <a:rPr lang="lv-LV" noProof="0" smtClean="0"/>
              <a:t>Fifth level</a:t>
            </a:r>
          </a:p>
        </p:txBody>
      </p:sp>
      <p:sp>
        <p:nvSpPr>
          <p:cNvPr id="25606" name="Rectangle 6"/>
          <p:cNvSpPr>
            <a:spLocks noGrp="1" noChangeArrowheads="1"/>
          </p:cNvSpPr>
          <p:nvPr>
            <p:ph type="ftr" sz="quarter" idx="4"/>
          </p:nvPr>
        </p:nvSpPr>
        <p:spPr bwMode="auto">
          <a:xfrm>
            <a:off x="1" y="9427622"/>
            <a:ext cx="2946448" cy="497438"/>
          </a:xfrm>
          <a:prstGeom prst="rect">
            <a:avLst/>
          </a:prstGeom>
          <a:noFill/>
          <a:ln w="9525">
            <a:noFill/>
            <a:miter lim="800000"/>
            <a:headEnd/>
            <a:tailEnd/>
          </a:ln>
          <a:effectLst/>
        </p:spPr>
        <p:txBody>
          <a:bodyPr vert="horz" wrap="square" lIns="91510" tIns="45755" rIns="91510" bIns="45755" numCol="1" anchor="b" anchorCtr="0" compatLnSpc="1">
            <a:prstTxWarp prst="textNoShape">
              <a:avLst/>
            </a:prstTxWarp>
          </a:bodyPr>
          <a:lstStyle>
            <a:lvl1pPr defTabSz="915870" eaLnBrk="1" hangingPunct="1">
              <a:defRPr sz="1200">
                <a:latin typeface="Arial" pitchFamily="34" charset="0"/>
              </a:defRPr>
            </a:lvl1pPr>
          </a:lstStyle>
          <a:p>
            <a:pPr>
              <a:defRPr/>
            </a:pPr>
            <a:endParaRPr lang="lv-LV"/>
          </a:p>
        </p:txBody>
      </p:sp>
      <p:sp>
        <p:nvSpPr>
          <p:cNvPr id="25607" name="Rectangle 7"/>
          <p:cNvSpPr>
            <a:spLocks noGrp="1" noChangeArrowheads="1"/>
          </p:cNvSpPr>
          <p:nvPr>
            <p:ph type="sldNum" sz="quarter" idx="5"/>
          </p:nvPr>
        </p:nvSpPr>
        <p:spPr bwMode="auto">
          <a:xfrm>
            <a:off x="3851227" y="9427622"/>
            <a:ext cx="2944869" cy="497438"/>
          </a:xfrm>
          <a:prstGeom prst="rect">
            <a:avLst/>
          </a:prstGeom>
          <a:noFill/>
          <a:ln w="9525">
            <a:noFill/>
            <a:miter lim="800000"/>
            <a:headEnd/>
            <a:tailEnd/>
          </a:ln>
          <a:effectLst/>
        </p:spPr>
        <p:txBody>
          <a:bodyPr vert="horz" wrap="square" lIns="91510" tIns="45755" rIns="91510" bIns="45755" numCol="1" anchor="b" anchorCtr="0" compatLnSpc="1">
            <a:prstTxWarp prst="textNoShape">
              <a:avLst/>
            </a:prstTxWarp>
          </a:bodyPr>
          <a:lstStyle>
            <a:lvl1pPr algn="r" defTabSz="915870" eaLnBrk="1" hangingPunct="1">
              <a:defRPr sz="1200">
                <a:latin typeface="Arial" pitchFamily="34" charset="0"/>
              </a:defRPr>
            </a:lvl1pPr>
          </a:lstStyle>
          <a:p>
            <a:pPr>
              <a:defRPr/>
            </a:pPr>
            <a:fld id="{39C5F97E-87E3-4AD7-B1CB-9444934950A7}" type="slidenum">
              <a:rPr lang="lv-LV"/>
              <a:pPr>
                <a:defRPr/>
              </a:pPr>
              <a:t>‹#›</a:t>
            </a:fld>
            <a:endParaRPr lang="lv-LV"/>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3800475" y="1789113"/>
            <a:ext cx="5340350" cy="5056187"/>
            <a:chOff x="2394" y="1127"/>
            <a:chExt cx="3364" cy="3185"/>
          </a:xfrm>
        </p:grpSpPr>
        <p:sp>
          <p:nvSpPr>
            <p:cNvPr id="5" name="Rectangle 3"/>
            <p:cNvSpPr>
              <a:spLocks noChangeArrowheads="1"/>
            </p:cNvSpPr>
            <p:nvPr/>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6" name="Oval 4"/>
            <p:cNvSpPr>
              <a:spLocks noChangeArrowheads="1"/>
            </p:cNvSpPr>
            <p:nvPr/>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7" name="Rectangle 5"/>
            <p:cNvSpPr>
              <a:spLocks noChangeArrowheads="1"/>
            </p:cNvSpPr>
            <p:nvPr/>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8" name="Freeform 6"/>
            <p:cNvSpPr>
              <a:spLocks noEditPoints="1"/>
            </p:cNvSpPr>
            <p:nvPr/>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9" name="Rectangle 7"/>
            <p:cNvSpPr>
              <a:spLocks noChangeArrowheads="1"/>
            </p:cNvSpPr>
            <p:nvPr/>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0" name="Rectangle 8"/>
            <p:cNvSpPr>
              <a:spLocks noChangeArrowheads="1"/>
            </p:cNvSpPr>
            <p:nvPr/>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1" name="Rectangle 9"/>
            <p:cNvSpPr>
              <a:spLocks noChangeArrowheads="1"/>
            </p:cNvSpPr>
            <p:nvPr/>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2" name="Rectangle 10"/>
            <p:cNvSpPr>
              <a:spLocks noChangeArrowheads="1"/>
            </p:cNvSpPr>
            <p:nvPr/>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3" name="Rectangle 11"/>
            <p:cNvSpPr>
              <a:spLocks noChangeArrowheads="1"/>
            </p:cNvSpPr>
            <p:nvPr/>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14" name="Freeform 12"/>
            <p:cNvSpPr>
              <a:spLocks/>
            </p:cNvSpPr>
            <p:nvPr/>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5" name="Freeform 13"/>
            <p:cNvSpPr>
              <a:spLocks/>
            </p:cNvSpPr>
            <p:nvPr/>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6" name="Freeform 14"/>
            <p:cNvSpPr>
              <a:spLocks/>
            </p:cNvSpPr>
            <p:nvPr/>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en-US"/>
            </a:p>
          </p:txBody>
        </p:sp>
        <p:sp>
          <p:nvSpPr>
            <p:cNvPr id="17" name="Freeform 15"/>
            <p:cNvSpPr>
              <a:spLocks/>
            </p:cNvSpPr>
            <p:nvPr/>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18" name="Freeform 16"/>
            <p:cNvSpPr>
              <a:spLocks/>
            </p:cNvSpPr>
            <p:nvPr/>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19" name="Freeform 17"/>
            <p:cNvSpPr>
              <a:spLocks noEditPoints="1"/>
            </p:cNvSpPr>
            <p:nvPr/>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0" name="Freeform 18"/>
            <p:cNvSpPr>
              <a:spLocks noEditPoints="1"/>
            </p:cNvSpPr>
            <p:nvPr/>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1" name="Freeform 19"/>
            <p:cNvSpPr>
              <a:spLocks/>
            </p:cNvSpPr>
            <p:nvPr/>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2" name="Freeform 20"/>
            <p:cNvSpPr>
              <a:spLocks noEditPoints="1"/>
            </p:cNvSpPr>
            <p:nvPr/>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3" name="Freeform 21"/>
            <p:cNvSpPr>
              <a:spLocks noEditPoints="1"/>
            </p:cNvSpPr>
            <p:nvPr/>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4" name="Freeform 22"/>
            <p:cNvSpPr>
              <a:spLocks noEditPoints="1"/>
            </p:cNvSpPr>
            <p:nvPr/>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5" name="Freeform 23"/>
            <p:cNvSpPr>
              <a:spLocks/>
            </p:cNvSpPr>
            <p:nvPr/>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26" name="Freeform 24"/>
            <p:cNvSpPr>
              <a:spLocks noEditPoints="1"/>
            </p:cNvSpPr>
            <p:nvPr/>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7" name="Freeform 25"/>
            <p:cNvSpPr>
              <a:spLocks noEditPoints="1"/>
            </p:cNvSpPr>
            <p:nvPr/>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8" name="Freeform 26"/>
            <p:cNvSpPr>
              <a:spLocks noEditPoints="1"/>
            </p:cNvSpPr>
            <p:nvPr/>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29" name="Oval 27"/>
            <p:cNvSpPr>
              <a:spLocks noChangeArrowheads="1"/>
            </p:cNvSpPr>
            <p:nvPr/>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en-US"/>
            </a:p>
          </p:txBody>
        </p:sp>
        <p:sp>
          <p:nvSpPr>
            <p:cNvPr id="30" name="Oval 28"/>
            <p:cNvSpPr>
              <a:spLocks noChangeArrowheads="1"/>
            </p:cNvSpPr>
            <p:nvPr/>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31" name="Oval 29"/>
            <p:cNvSpPr>
              <a:spLocks noChangeArrowheads="1"/>
            </p:cNvSpPr>
            <p:nvPr/>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en-US"/>
            </a:p>
          </p:txBody>
        </p:sp>
        <p:sp>
          <p:nvSpPr>
            <p:cNvPr id="32" name="Freeform 30"/>
            <p:cNvSpPr>
              <a:spLocks noEditPoints="1"/>
            </p:cNvSpPr>
            <p:nvPr/>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33" name="Freeform 31"/>
            <p:cNvSpPr>
              <a:spLocks noEditPoints="1"/>
            </p:cNvSpPr>
            <p:nvPr/>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34" name="Rectangle 32"/>
            <p:cNvSpPr>
              <a:spLocks noChangeArrowheads="1"/>
            </p:cNvSpPr>
            <p:nvPr/>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en-US"/>
            </a:p>
          </p:txBody>
        </p:sp>
        <p:sp>
          <p:nvSpPr>
            <p:cNvPr id="35" name="Rectangle 33"/>
            <p:cNvSpPr>
              <a:spLocks noChangeArrowheads="1"/>
            </p:cNvSpPr>
            <p:nvPr/>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36" name="AutoShape 34"/>
            <p:cNvSpPr>
              <a:spLocks noChangeArrowheads="1"/>
            </p:cNvSpPr>
            <p:nvPr/>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37" name="Freeform 35"/>
            <p:cNvSpPr>
              <a:spLocks/>
            </p:cNvSpPr>
            <p:nvPr/>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en-US"/>
            </a:p>
          </p:txBody>
        </p:sp>
        <p:sp>
          <p:nvSpPr>
            <p:cNvPr id="38" name="Freeform 36"/>
            <p:cNvSpPr>
              <a:spLocks/>
            </p:cNvSpPr>
            <p:nvPr/>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grpSp>
      <p:sp>
        <p:nvSpPr>
          <p:cNvPr id="5159" name="Rectangle 39"/>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5160" name="Rectangle 40"/>
          <p:cNvSpPr>
            <a:spLocks noGrp="1" noChangeArrowheads="1"/>
          </p:cNvSpPr>
          <p:nvPr>
            <p:ph type="ctrTitle"/>
          </p:nvPr>
        </p:nvSpPr>
        <p:spPr>
          <a:xfrm>
            <a:off x="685800" y="1768475"/>
            <a:ext cx="7772400" cy="1736725"/>
          </a:xfrm>
        </p:spPr>
        <p:txBody>
          <a:bodyPr anchor="b" anchorCtr="1"/>
          <a:lstStyle>
            <a:lvl1pPr>
              <a:defRPr sz="5400"/>
            </a:lvl1pPr>
          </a:lstStyle>
          <a:p>
            <a:r>
              <a:rPr lang="en-US"/>
              <a:t>Click to edit Master title style</a:t>
            </a:r>
          </a:p>
        </p:txBody>
      </p:sp>
      <p:sp>
        <p:nvSpPr>
          <p:cNvPr id="39" name="Rectangle 37"/>
          <p:cNvSpPr>
            <a:spLocks noGrp="1" noChangeArrowheads="1"/>
          </p:cNvSpPr>
          <p:nvPr>
            <p:ph type="dt" sz="half" idx="10"/>
          </p:nvPr>
        </p:nvSpPr>
        <p:spPr/>
        <p:txBody>
          <a:bodyPr/>
          <a:lstStyle>
            <a:lvl1pPr>
              <a:defRPr/>
            </a:lvl1pPr>
          </a:lstStyle>
          <a:p>
            <a:pPr>
              <a:defRPr/>
            </a:pPr>
            <a:endParaRPr lang="en-US"/>
          </a:p>
        </p:txBody>
      </p:sp>
      <p:sp>
        <p:nvSpPr>
          <p:cNvPr id="40" name="Rectangle 38"/>
          <p:cNvSpPr>
            <a:spLocks noGrp="1" noChangeArrowheads="1"/>
          </p:cNvSpPr>
          <p:nvPr>
            <p:ph type="ftr" sz="quarter" idx="11"/>
          </p:nvPr>
        </p:nvSpPr>
        <p:spPr/>
        <p:txBody>
          <a:bodyPr/>
          <a:lstStyle>
            <a:lvl1pPr>
              <a:defRPr/>
            </a:lvl1pPr>
          </a:lstStyle>
          <a:p>
            <a:pPr>
              <a:defRPr/>
            </a:pPr>
            <a:endParaRPr lang="en-US"/>
          </a:p>
        </p:txBody>
      </p:sp>
      <p:sp>
        <p:nvSpPr>
          <p:cNvPr id="41" name="Rectangle 41"/>
          <p:cNvSpPr>
            <a:spLocks noGrp="1" noChangeArrowheads="1"/>
          </p:cNvSpPr>
          <p:nvPr>
            <p:ph type="sldNum" sz="quarter" idx="12"/>
          </p:nvPr>
        </p:nvSpPr>
        <p:spPr/>
        <p:txBody>
          <a:bodyPr/>
          <a:lstStyle>
            <a:lvl1pPr>
              <a:defRPr/>
            </a:lvl1pPr>
          </a:lstStyle>
          <a:p>
            <a:pPr>
              <a:defRPr/>
            </a:pPr>
            <a:fld id="{0A6D67E5-C0EB-4544-827B-014FD7BD5D2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9"/>
          <p:cNvSpPr>
            <a:spLocks noGrp="1" noChangeArrowheads="1"/>
          </p:cNvSpPr>
          <p:nvPr>
            <p:ph type="dt" sz="half" idx="10"/>
          </p:nvPr>
        </p:nvSpPr>
        <p:spPr>
          <a:ln/>
        </p:spPr>
        <p:txBody>
          <a:bodyPr/>
          <a:lstStyle>
            <a:lvl1pPr>
              <a:defRPr/>
            </a:lvl1pPr>
          </a:lstStyle>
          <a:p>
            <a:pPr>
              <a:defRPr/>
            </a:pPr>
            <a:endParaRPr lang="en-US"/>
          </a:p>
        </p:txBody>
      </p:sp>
      <p:sp>
        <p:nvSpPr>
          <p:cNvPr id="5" name="Rectangle 40"/>
          <p:cNvSpPr>
            <a:spLocks noGrp="1" noChangeArrowheads="1"/>
          </p:cNvSpPr>
          <p:nvPr>
            <p:ph type="ftr" sz="quarter" idx="11"/>
          </p:nvPr>
        </p:nvSpPr>
        <p:spPr>
          <a:ln/>
        </p:spPr>
        <p:txBody>
          <a:bodyPr/>
          <a:lstStyle>
            <a:lvl1pPr>
              <a:defRPr/>
            </a:lvl1pPr>
          </a:lstStyle>
          <a:p>
            <a:pPr>
              <a:defRPr/>
            </a:pPr>
            <a:endParaRPr lang="en-US"/>
          </a:p>
        </p:txBody>
      </p:sp>
      <p:sp>
        <p:nvSpPr>
          <p:cNvPr id="6" name="Rectangle 41"/>
          <p:cNvSpPr>
            <a:spLocks noGrp="1" noChangeArrowheads="1"/>
          </p:cNvSpPr>
          <p:nvPr>
            <p:ph type="sldNum" sz="quarter" idx="12"/>
          </p:nvPr>
        </p:nvSpPr>
        <p:spPr>
          <a:ln/>
        </p:spPr>
        <p:txBody>
          <a:bodyPr/>
          <a:lstStyle>
            <a:lvl1pPr>
              <a:defRPr/>
            </a:lvl1pPr>
          </a:lstStyle>
          <a:p>
            <a:pPr>
              <a:defRPr/>
            </a:pPr>
            <a:fld id="{7EE1C302-D8FF-4A07-A41F-2F23DF1E75F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9"/>
          <p:cNvSpPr>
            <a:spLocks noGrp="1" noChangeArrowheads="1"/>
          </p:cNvSpPr>
          <p:nvPr>
            <p:ph type="dt" sz="half" idx="10"/>
          </p:nvPr>
        </p:nvSpPr>
        <p:spPr>
          <a:ln/>
        </p:spPr>
        <p:txBody>
          <a:bodyPr/>
          <a:lstStyle>
            <a:lvl1pPr>
              <a:defRPr/>
            </a:lvl1pPr>
          </a:lstStyle>
          <a:p>
            <a:pPr>
              <a:defRPr/>
            </a:pPr>
            <a:endParaRPr lang="en-US"/>
          </a:p>
        </p:txBody>
      </p:sp>
      <p:sp>
        <p:nvSpPr>
          <p:cNvPr id="5" name="Rectangle 40"/>
          <p:cNvSpPr>
            <a:spLocks noGrp="1" noChangeArrowheads="1"/>
          </p:cNvSpPr>
          <p:nvPr>
            <p:ph type="ftr" sz="quarter" idx="11"/>
          </p:nvPr>
        </p:nvSpPr>
        <p:spPr>
          <a:ln/>
        </p:spPr>
        <p:txBody>
          <a:bodyPr/>
          <a:lstStyle>
            <a:lvl1pPr>
              <a:defRPr/>
            </a:lvl1pPr>
          </a:lstStyle>
          <a:p>
            <a:pPr>
              <a:defRPr/>
            </a:pPr>
            <a:endParaRPr lang="en-US"/>
          </a:p>
        </p:txBody>
      </p:sp>
      <p:sp>
        <p:nvSpPr>
          <p:cNvPr id="6" name="Rectangle 41"/>
          <p:cNvSpPr>
            <a:spLocks noGrp="1" noChangeArrowheads="1"/>
          </p:cNvSpPr>
          <p:nvPr>
            <p:ph type="sldNum" sz="quarter" idx="12"/>
          </p:nvPr>
        </p:nvSpPr>
        <p:spPr>
          <a:ln/>
        </p:spPr>
        <p:txBody>
          <a:bodyPr/>
          <a:lstStyle>
            <a:lvl1pPr>
              <a:defRPr/>
            </a:lvl1pPr>
          </a:lstStyle>
          <a:p>
            <a:pPr>
              <a:defRPr/>
            </a:pPr>
            <a:fld id="{28F99C32-B832-42A2-9607-1A3656EB19D4}"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903C240F-DC44-4A87-969C-392C1AC14F94}"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9"/>
          <p:cNvSpPr>
            <a:spLocks noGrp="1" noChangeArrowheads="1"/>
          </p:cNvSpPr>
          <p:nvPr>
            <p:ph type="dt" sz="half" idx="10"/>
          </p:nvPr>
        </p:nvSpPr>
        <p:spPr>
          <a:ln/>
        </p:spPr>
        <p:txBody>
          <a:bodyPr/>
          <a:lstStyle>
            <a:lvl1pPr>
              <a:defRPr/>
            </a:lvl1pPr>
          </a:lstStyle>
          <a:p>
            <a:pPr>
              <a:defRPr/>
            </a:pPr>
            <a:endParaRPr lang="en-US"/>
          </a:p>
        </p:txBody>
      </p:sp>
      <p:sp>
        <p:nvSpPr>
          <p:cNvPr id="5" name="Rectangle 40"/>
          <p:cNvSpPr>
            <a:spLocks noGrp="1" noChangeArrowheads="1"/>
          </p:cNvSpPr>
          <p:nvPr>
            <p:ph type="ftr" sz="quarter" idx="11"/>
          </p:nvPr>
        </p:nvSpPr>
        <p:spPr>
          <a:ln/>
        </p:spPr>
        <p:txBody>
          <a:bodyPr/>
          <a:lstStyle>
            <a:lvl1pPr>
              <a:defRPr/>
            </a:lvl1pPr>
          </a:lstStyle>
          <a:p>
            <a:pPr>
              <a:defRPr/>
            </a:pPr>
            <a:endParaRPr lang="en-US"/>
          </a:p>
        </p:txBody>
      </p:sp>
      <p:sp>
        <p:nvSpPr>
          <p:cNvPr id="6" name="Rectangle 41"/>
          <p:cNvSpPr>
            <a:spLocks noGrp="1" noChangeArrowheads="1"/>
          </p:cNvSpPr>
          <p:nvPr>
            <p:ph type="sldNum" sz="quarter" idx="12"/>
          </p:nvPr>
        </p:nvSpPr>
        <p:spPr>
          <a:ln/>
        </p:spPr>
        <p:txBody>
          <a:bodyPr/>
          <a:lstStyle>
            <a:lvl1pPr>
              <a:defRPr/>
            </a:lvl1pPr>
          </a:lstStyle>
          <a:p>
            <a:pPr>
              <a:defRPr/>
            </a:pPr>
            <a:fld id="{2A112941-D743-4C18-A70E-49A3E7BE6FD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9"/>
          <p:cNvSpPr>
            <a:spLocks noGrp="1" noChangeArrowheads="1"/>
          </p:cNvSpPr>
          <p:nvPr>
            <p:ph type="dt" sz="half" idx="10"/>
          </p:nvPr>
        </p:nvSpPr>
        <p:spPr>
          <a:ln/>
        </p:spPr>
        <p:txBody>
          <a:bodyPr/>
          <a:lstStyle>
            <a:lvl1pPr>
              <a:defRPr/>
            </a:lvl1pPr>
          </a:lstStyle>
          <a:p>
            <a:pPr>
              <a:defRPr/>
            </a:pPr>
            <a:endParaRPr lang="en-US"/>
          </a:p>
        </p:txBody>
      </p:sp>
      <p:sp>
        <p:nvSpPr>
          <p:cNvPr id="5" name="Rectangle 40"/>
          <p:cNvSpPr>
            <a:spLocks noGrp="1" noChangeArrowheads="1"/>
          </p:cNvSpPr>
          <p:nvPr>
            <p:ph type="ftr" sz="quarter" idx="11"/>
          </p:nvPr>
        </p:nvSpPr>
        <p:spPr>
          <a:ln/>
        </p:spPr>
        <p:txBody>
          <a:bodyPr/>
          <a:lstStyle>
            <a:lvl1pPr>
              <a:defRPr/>
            </a:lvl1pPr>
          </a:lstStyle>
          <a:p>
            <a:pPr>
              <a:defRPr/>
            </a:pPr>
            <a:endParaRPr lang="en-US"/>
          </a:p>
        </p:txBody>
      </p:sp>
      <p:sp>
        <p:nvSpPr>
          <p:cNvPr id="6" name="Rectangle 41"/>
          <p:cNvSpPr>
            <a:spLocks noGrp="1" noChangeArrowheads="1"/>
          </p:cNvSpPr>
          <p:nvPr>
            <p:ph type="sldNum" sz="quarter" idx="12"/>
          </p:nvPr>
        </p:nvSpPr>
        <p:spPr>
          <a:ln/>
        </p:spPr>
        <p:txBody>
          <a:bodyPr/>
          <a:lstStyle>
            <a:lvl1pPr>
              <a:defRPr/>
            </a:lvl1pPr>
          </a:lstStyle>
          <a:p>
            <a:pPr>
              <a:defRPr/>
            </a:pPr>
            <a:fld id="{58859486-CED8-4B78-AE23-14956EE00B7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27889DDD-0B16-49A0-A5E7-958B20D1E01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9"/>
          <p:cNvSpPr>
            <a:spLocks noGrp="1" noChangeArrowheads="1"/>
          </p:cNvSpPr>
          <p:nvPr>
            <p:ph type="dt" sz="half" idx="10"/>
          </p:nvPr>
        </p:nvSpPr>
        <p:spPr>
          <a:ln/>
        </p:spPr>
        <p:txBody>
          <a:bodyPr/>
          <a:lstStyle>
            <a:lvl1pPr>
              <a:defRPr/>
            </a:lvl1pPr>
          </a:lstStyle>
          <a:p>
            <a:pPr>
              <a:defRPr/>
            </a:pPr>
            <a:endParaRPr lang="en-US"/>
          </a:p>
        </p:txBody>
      </p:sp>
      <p:sp>
        <p:nvSpPr>
          <p:cNvPr id="8" name="Rectangle 40"/>
          <p:cNvSpPr>
            <a:spLocks noGrp="1" noChangeArrowheads="1"/>
          </p:cNvSpPr>
          <p:nvPr>
            <p:ph type="ftr" sz="quarter" idx="11"/>
          </p:nvPr>
        </p:nvSpPr>
        <p:spPr>
          <a:ln/>
        </p:spPr>
        <p:txBody>
          <a:bodyPr/>
          <a:lstStyle>
            <a:lvl1pPr>
              <a:defRPr/>
            </a:lvl1pPr>
          </a:lstStyle>
          <a:p>
            <a:pPr>
              <a:defRPr/>
            </a:pPr>
            <a:endParaRPr lang="en-US"/>
          </a:p>
        </p:txBody>
      </p:sp>
      <p:sp>
        <p:nvSpPr>
          <p:cNvPr id="9" name="Rectangle 41"/>
          <p:cNvSpPr>
            <a:spLocks noGrp="1" noChangeArrowheads="1"/>
          </p:cNvSpPr>
          <p:nvPr>
            <p:ph type="sldNum" sz="quarter" idx="12"/>
          </p:nvPr>
        </p:nvSpPr>
        <p:spPr>
          <a:ln/>
        </p:spPr>
        <p:txBody>
          <a:bodyPr/>
          <a:lstStyle>
            <a:lvl1pPr>
              <a:defRPr/>
            </a:lvl1pPr>
          </a:lstStyle>
          <a:p>
            <a:pPr>
              <a:defRPr/>
            </a:pPr>
            <a:fld id="{E7FDE02E-1C27-4E16-B639-3E50EDC86F31}"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9"/>
          <p:cNvSpPr>
            <a:spLocks noGrp="1" noChangeArrowheads="1"/>
          </p:cNvSpPr>
          <p:nvPr>
            <p:ph type="dt" sz="half" idx="10"/>
          </p:nvPr>
        </p:nvSpPr>
        <p:spPr>
          <a:ln/>
        </p:spPr>
        <p:txBody>
          <a:bodyPr/>
          <a:lstStyle>
            <a:lvl1pPr>
              <a:defRPr/>
            </a:lvl1pPr>
          </a:lstStyle>
          <a:p>
            <a:pPr>
              <a:defRPr/>
            </a:pPr>
            <a:endParaRPr lang="en-US"/>
          </a:p>
        </p:txBody>
      </p:sp>
      <p:sp>
        <p:nvSpPr>
          <p:cNvPr id="4" name="Rectangle 40"/>
          <p:cNvSpPr>
            <a:spLocks noGrp="1" noChangeArrowheads="1"/>
          </p:cNvSpPr>
          <p:nvPr>
            <p:ph type="ftr" sz="quarter" idx="11"/>
          </p:nvPr>
        </p:nvSpPr>
        <p:spPr>
          <a:ln/>
        </p:spPr>
        <p:txBody>
          <a:bodyPr/>
          <a:lstStyle>
            <a:lvl1pPr>
              <a:defRPr/>
            </a:lvl1pPr>
          </a:lstStyle>
          <a:p>
            <a:pPr>
              <a:defRPr/>
            </a:pPr>
            <a:endParaRPr lang="en-US"/>
          </a:p>
        </p:txBody>
      </p:sp>
      <p:sp>
        <p:nvSpPr>
          <p:cNvPr id="5" name="Rectangle 41"/>
          <p:cNvSpPr>
            <a:spLocks noGrp="1" noChangeArrowheads="1"/>
          </p:cNvSpPr>
          <p:nvPr>
            <p:ph type="sldNum" sz="quarter" idx="12"/>
          </p:nvPr>
        </p:nvSpPr>
        <p:spPr>
          <a:ln/>
        </p:spPr>
        <p:txBody>
          <a:bodyPr/>
          <a:lstStyle>
            <a:lvl1pPr>
              <a:defRPr/>
            </a:lvl1pPr>
          </a:lstStyle>
          <a:p>
            <a:pPr>
              <a:defRPr/>
            </a:pPr>
            <a:fld id="{550D7B36-405D-4838-B51A-B447D6F2CA9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9"/>
          <p:cNvSpPr>
            <a:spLocks noGrp="1" noChangeArrowheads="1"/>
          </p:cNvSpPr>
          <p:nvPr>
            <p:ph type="dt" sz="half" idx="10"/>
          </p:nvPr>
        </p:nvSpPr>
        <p:spPr>
          <a:ln/>
        </p:spPr>
        <p:txBody>
          <a:bodyPr/>
          <a:lstStyle>
            <a:lvl1pPr>
              <a:defRPr/>
            </a:lvl1pPr>
          </a:lstStyle>
          <a:p>
            <a:pPr>
              <a:defRPr/>
            </a:pPr>
            <a:endParaRPr lang="en-US"/>
          </a:p>
        </p:txBody>
      </p:sp>
      <p:sp>
        <p:nvSpPr>
          <p:cNvPr id="3" name="Rectangle 40"/>
          <p:cNvSpPr>
            <a:spLocks noGrp="1" noChangeArrowheads="1"/>
          </p:cNvSpPr>
          <p:nvPr>
            <p:ph type="ftr" sz="quarter" idx="11"/>
          </p:nvPr>
        </p:nvSpPr>
        <p:spPr>
          <a:ln/>
        </p:spPr>
        <p:txBody>
          <a:bodyPr/>
          <a:lstStyle>
            <a:lvl1pPr>
              <a:defRPr/>
            </a:lvl1pPr>
          </a:lstStyle>
          <a:p>
            <a:pPr>
              <a:defRPr/>
            </a:pPr>
            <a:endParaRPr lang="en-US"/>
          </a:p>
        </p:txBody>
      </p:sp>
      <p:sp>
        <p:nvSpPr>
          <p:cNvPr id="4" name="Rectangle 41"/>
          <p:cNvSpPr>
            <a:spLocks noGrp="1" noChangeArrowheads="1"/>
          </p:cNvSpPr>
          <p:nvPr>
            <p:ph type="sldNum" sz="quarter" idx="12"/>
          </p:nvPr>
        </p:nvSpPr>
        <p:spPr>
          <a:ln/>
        </p:spPr>
        <p:txBody>
          <a:bodyPr/>
          <a:lstStyle>
            <a:lvl1pPr>
              <a:defRPr/>
            </a:lvl1pPr>
          </a:lstStyle>
          <a:p>
            <a:pPr>
              <a:defRPr/>
            </a:pPr>
            <a:fld id="{ABDE415F-E182-43C5-AE31-3EEE2E13B27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4EB55973-D6A2-4A9C-A0D1-6649CF976CC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946034FC-34C9-417E-B631-0353E6D634D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50000">
              <a:schemeClr val="bg1"/>
            </a:gs>
            <a:gs pos="100000">
              <a:schemeClr val="bg2"/>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3800475" y="1789113"/>
            <a:ext cx="5340350" cy="5056187"/>
            <a:chOff x="2394" y="1127"/>
            <a:chExt cx="3364" cy="3185"/>
          </a:xfrm>
        </p:grpSpPr>
        <p:sp>
          <p:nvSpPr>
            <p:cNvPr id="4099" name="Rectangle 3"/>
            <p:cNvSpPr>
              <a:spLocks noChangeArrowheads="1"/>
            </p:cNvSpPr>
            <p:nvPr userDrawn="1"/>
          </p:nvSpPr>
          <p:spPr bwMode="ltGray">
            <a:xfrm>
              <a:off x="4230" y="1365"/>
              <a:ext cx="197" cy="102"/>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0" name="Oval 4"/>
            <p:cNvSpPr>
              <a:spLocks noChangeArrowheads="1"/>
            </p:cNvSpPr>
            <p:nvPr userDrawn="1"/>
          </p:nvSpPr>
          <p:spPr bwMode="ltGray">
            <a:xfrm>
              <a:off x="4299" y="1185"/>
              <a:ext cx="47" cy="47"/>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4101" name="Rectangle 5"/>
            <p:cNvSpPr>
              <a:spLocks noChangeArrowheads="1"/>
            </p:cNvSpPr>
            <p:nvPr userDrawn="1"/>
          </p:nvSpPr>
          <p:spPr bwMode="ltGray">
            <a:xfrm rot="995337">
              <a:off x="5205" y="1495"/>
              <a:ext cx="6" cy="207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2" name="Freeform 6"/>
            <p:cNvSpPr>
              <a:spLocks noEditPoints="1"/>
            </p:cNvSpPr>
            <p:nvPr userDrawn="1"/>
          </p:nvSpPr>
          <p:spPr bwMode="ltGray">
            <a:xfrm>
              <a:off x="4871" y="3508"/>
              <a:ext cx="66" cy="96"/>
            </a:xfrm>
            <a:custGeom>
              <a:avLst/>
              <a:gdLst/>
              <a:ahLst/>
              <a:cxnLst>
                <a:cxn ang="0">
                  <a:pos x="18" y="96"/>
                </a:cxn>
                <a:cxn ang="0">
                  <a:pos x="42" y="78"/>
                </a:cxn>
                <a:cxn ang="0">
                  <a:pos x="60" y="60"/>
                </a:cxn>
                <a:cxn ang="0">
                  <a:pos x="66" y="36"/>
                </a:cxn>
                <a:cxn ang="0">
                  <a:pos x="60" y="12"/>
                </a:cxn>
                <a:cxn ang="0">
                  <a:pos x="36" y="0"/>
                </a:cxn>
                <a:cxn ang="0">
                  <a:pos x="24" y="6"/>
                </a:cxn>
                <a:cxn ang="0">
                  <a:pos x="12" y="12"/>
                </a:cxn>
                <a:cxn ang="0">
                  <a:pos x="0" y="36"/>
                </a:cxn>
                <a:cxn ang="0">
                  <a:pos x="0" y="60"/>
                </a:cxn>
                <a:cxn ang="0">
                  <a:pos x="12" y="84"/>
                </a:cxn>
                <a:cxn ang="0">
                  <a:pos x="18" y="96"/>
                </a:cxn>
                <a:cxn ang="0">
                  <a:pos x="18" y="96"/>
                </a:cxn>
                <a:cxn ang="0">
                  <a:pos x="42" y="18"/>
                </a:cxn>
                <a:cxn ang="0">
                  <a:pos x="54" y="24"/>
                </a:cxn>
                <a:cxn ang="0">
                  <a:pos x="60" y="36"/>
                </a:cxn>
                <a:cxn ang="0">
                  <a:pos x="60" y="48"/>
                </a:cxn>
                <a:cxn ang="0">
                  <a:pos x="54" y="54"/>
                </a:cxn>
                <a:cxn ang="0">
                  <a:pos x="36" y="72"/>
                </a:cxn>
                <a:cxn ang="0">
                  <a:pos x="24" y="78"/>
                </a:cxn>
                <a:cxn ang="0">
                  <a:pos x="24" y="78"/>
                </a:cxn>
                <a:cxn ang="0">
                  <a:pos x="12" y="48"/>
                </a:cxn>
                <a:cxn ang="0">
                  <a:pos x="18" y="24"/>
                </a:cxn>
                <a:cxn ang="0">
                  <a:pos x="30" y="18"/>
                </a:cxn>
                <a:cxn ang="0">
                  <a:pos x="42" y="18"/>
                </a:cxn>
                <a:cxn ang="0">
                  <a:pos x="42" y="18"/>
                </a:cxn>
              </a:cxnLst>
              <a:rect l="0" t="0" r="r" b="b"/>
              <a:pathLst>
                <a:path w="66" h="96">
                  <a:moveTo>
                    <a:pt x="18" y="96"/>
                  </a:moveTo>
                  <a:lnTo>
                    <a:pt x="42" y="78"/>
                  </a:lnTo>
                  <a:lnTo>
                    <a:pt x="60" y="60"/>
                  </a:lnTo>
                  <a:lnTo>
                    <a:pt x="66" y="36"/>
                  </a:lnTo>
                  <a:lnTo>
                    <a:pt x="60" y="12"/>
                  </a:lnTo>
                  <a:lnTo>
                    <a:pt x="36" y="0"/>
                  </a:lnTo>
                  <a:lnTo>
                    <a:pt x="24" y="6"/>
                  </a:lnTo>
                  <a:lnTo>
                    <a:pt x="12" y="12"/>
                  </a:lnTo>
                  <a:lnTo>
                    <a:pt x="0" y="36"/>
                  </a:lnTo>
                  <a:lnTo>
                    <a:pt x="0" y="60"/>
                  </a:lnTo>
                  <a:lnTo>
                    <a:pt x="12" y="84"/>
                  </a:lnTo>
                  <a:lnTo>
                    <a:pt x="18" y="96"/>
                  </a:lnTo>
                  <a:lnTo>
                    <a:pt x="18" y="96"/>
                  </a:lnTo>
                  <a:close/>
                  <a:moveTo>
                    <a:pt x="42" y="18"/>
                  </a:moveTo>
                  <a:lnTo>
                    <a:pt x="54" y="24"/>
                  </a:lnTo>
                  <a:lnTo>
                    <a:pt x="60" y="36"/>
                  </a:lnTo>
                  <a:lnTo>
                    <a:pt x="60" y="48"/>
                  </a:lnTo>
                  <a:lnTo>
                    <a:pt x="54" y="54"/>
                  </a:lnTo>
                  <a:lnTo>
                    <a:pt x="36" y="72"/>
                  </a:lnTo>
                  <a:lnTo>
                    <a:pt x="24" y="78"/>
                  </a:lnTo>
                  <a:lnTo>
                    <a:pt x="24" y="78"/>
                  </a:lnTo>
                  <a:lnTo>
                    <a:pt x="12" y="48"/>
                  </a:lnTo>
                  <a:lnTo>
                    <a:pt x="18" y="24"/>
                  </a:lnTo>
                  <a:lnTo>
                    <a:pt x="30" y="18"/>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03" name="Rectangle 7"/>
            <p:cNvSpPr>
              <a:spLocks noChangeArrowheads="1"/>
            </p:cNvSpPr>
            <p:nvPr userDrawn="1"/>
          </p:nvSpPr>
          <p:spPr bwMode="ltGray">
            <a:xfrm rot="91736">
              <a:off x="5487" y="1535"/>
              <a:ext cx="6" cy="1998"/>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4" name="Rectangle 8"/>
            <p:cNvSpPr>
              <a:spLocks noChangeArrowheads="1"/>
            </p:cNvSpPr>
            <p:nvPr userDrawn="1"/>
          </p:nvSpPr>
          <p:spPr bwMode="ltGray">
            <a:xfrm rot="-926223">
              <a:off x="5640" y="1521"/>
              <a:ext cx="6" cy="881"/>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5" name="Rectangle 9"/>
            <p:cNvSpPr>
              <a:spLocks noChangeArrowheads="1"/>
            </p:cNvSpPr>
            <p:nvPr userDrawn="1"/>
          </p:nvSpPr>
          <p:spPr bwMode="ltGray">
            <a:xfrm rot="-1140313">
              <a:off x="3444" y="1816"/>
              <a:ext cx="6" cy="2033"/>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6" name="Rectangle 10"/>
            <p:cNvSpPr>
              <a:spLocks noChangeArrowheads="1"/>
            </p:cNvSpPr>
            <p:nvPr userDrawn="1"/>
          </p:nvSpPr>
          <p:spPr bwMode="ltGray">
            <a:xfrm rot="1114412">
              <a:off x="2757" y="1821"/>
              <a:ext cx="6" cy="2119"/>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7" name="Rectangle 11"/>
            <p:cNvSpPr>
              <a:spLocks noChangeArrowheads="1"/>
            </p:cNvSpPr>
            <p:nvPr userDrawn="1"/>
          </p:nvSpPr>
          <p:spPr bwMode="ltGray">
            <a:xfrm rot="254676">
              <a:off x="3035" y="1870"/>
              <a:ext cx="6" cy="1906"/>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08" name="Freeform 12"/>
            <p:cNvSpPr>
              <a:spLocks/>
            </p:cNvSpPr>
            <p:nvPr userDrawn="1"/>
          </p:nvSpPr>
          <p:spPr bwMode="ltGray">
            <a:xfrm>
              <a:off x="4007" y="3021"/>
              <a:ext cx="623" cy="156"/>
            </a:xfrm>
            <a:custGeom>
              <a:avLst/>
              <a:gdLst/>
              <a:ahLst/>
              <a:cxnLst>
                <a:cxn ang="0">
                  <a:pos x="6" y="18"/>
                </a:cxn>
                <a:cxn ang="0">
                  <a:pos x="162" y="36"/>
                </a:cxn>
                <a:cxn ang="0">
                  <a:pos x="251" y="36"/>
                </a:cxn>
                <a:cxn ang="0">
                  <a:pos x="354" y="30"/>
                </a:cxn>
                <a:cxn ang="0">
                  <a:pos x="473" y="18"/>
                </a:cxn>
                <a:cxn ang="0">
                  <a:pos x="611" y="0"/>
                </a:cxn>
                <a:cxn ang="0">
                  <a:pos x="623" y="114"/>
                </a:cxn>
                <a:cxn ang="0">
                  <a:pos x="497" y="138"/>
                </a:cxn>
                <a:cxn ang="0">
                  <a:pos x="414" y="150"/>
                </a:cxn>
                <a:cxn ang="0">
                  <a:pos x="318" y="156"/>
                </a:cxn>
                <a:cxn ang="0">
                  <a:pos x="215" y="156"/>
                </a:cxn>
                <a:cxn ang="0">
                  <a:pos x="108" y="150"/>
                </a:cxn>
                <a:cxn ang="0">
                  <a:pos x="0" y="132"/>
                </a:cxn>
                <a:cxn ang="0">
                  <a:pos x="6" y="18"/>
                </a:cxn>
                <a:cxn ang="0">
                  <a:pos x="6" y="18"/>
                </a:cxn>
              </a:cxnLst>
              <a:rect l="0" t="0" r="r" b="b"/>
              <a:pathLst>
                <a:path w="623" h="156">
                  <a:moveTo>
                    <a:pt x="6" y="18"/>
                  </a:moveTo>
                  <a:lnTo>
                    <a:pt x="162" y="36"/>
                  </a:lnTo>
                  <a:lnTo>
                    <a:pt x="251" y="36"/>
                  </a:lnTo>
                  <a:lnTo>
                    <a:pt x="354" y="30"/>
                  </a:lnTo>
                  <a:lnTo>
                    <a:pt x="473" y="18"/>
                  </a:lnTo>
                  <a:lnTo>
                    <a:pt x="611" y="0"/>
                  </a:lnTo>
                  <a:lnTo>
                    <a:pt x="623" y="114"/>
                  </a:lnTo>
                  <a:lnTo>
                    <a:pt x="497" y="138"/>
                  </a:lnTo>
                  <a:lnTo>
                    <a:pt x="414" y="150"/>
                  </a:lnTo>
                  <a:lnTo>
                    <a:pt x="318" y="156"/>
                  </a:lnTo>
                  <a:lnTo>
                    <a:pt x="215" y="156"/>
                  </a:lnTo>
                  <a:lnTo>
                    <a:pt x="108" y="150"/>
                  </a:lnTo>
                  <a:lnTo>
                    <a:pt x="0" y="132"/>
                  </a:lnTo>
                  <a:lnTo>
                    <a:pt x="6" y="18"/>
                  </a:lnTo>
                  <a:lnTo>
                    <a:pt x="6"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09" name="Freeform 13"/>
            <p:cNvSpPr>
              <a:spLocks/>
            </p:cNvSpPr>
            <p:nvPr userDrawn="1"/>
          </p:nvSpPr>
          <p:spPr bwMode="ltGray">
            <a:xfrm>
              <a:off x="4762" y="3591"/>
              <a:ext cx="996" cy="126"/>
            </a:xfrm>
            <a:custGeom>
              <a:avLst/>
              <a:gdLst/>
              <a:ahLst/>
              <a:cxnLst>
                <a:cxn ang="0">
                  <a:pos x="754" y="6"/>
                </a:cxn>
                <a:cxn ang="0">
                  <a:pos x="652" y="6"/>
                </a:cxn>
                <a:cxn ang="0">
                  <a:pos x="563" y="6"/>
                </a:cxn>
                <a:cxn ang="0">
                  <a:pos x="479" y="6"/>
                </a:cxn>
                <a:cxn ang="0">
                  <a:pos x="401" y="6"/>
                </a:cxn>
                <a:cxn ang="0">
                  <a:pos x="335" y="0"/>
                </a:cxn>
                <a:cxn ang="0">
                  <a:pos x="276" y="0"/>
                </a:cxn>
                <a:cxn ang="0">
                  <a:pos x="222" y="0"/>
                </a:cxn>
                <a:cxn ang="0">
                  <a:pos x="180" y="6"/>
                </a:cxn>
                <a:cxn ang="0">
                  <a:pos x="138" y="6"/>
                </a:cxn>
                <a:cxn ang="0">
                  <a:pos x="108" y="6"/>
                </a:cxn>
                <a:cxn ang="0">
                  <a:pos x="54" y="6"/>
                </a:cxn>
                <a:cxn ang="0">
                  <a:pos x="24" y="12"/>
                </a:cxn>
                <a:cxn ang="0">
                  <a:pos x="6" y="18"/>
                </a:cxn>
                <a:cxn ang="0">
                  <a:pos x="0" y="24"/>
                </a:cxn>
                <a:cxn ang="0">
                  <a:pos x="12" y="42"/>
                </a:cxn>
                <a:cxn ang="0">
                  <a:pos x="18" y="48"/>
                </a:cxn>
                <a:cxn ang="0">
                  <a:pos x="30" y="54"/>
                </a:cxn>
                <a:cxn ang="0">
                  <a:pos x="60" y="60"/>
                </a:cxn>
                <a:cxn ang="0">
                  <a:pos x="90" y="72"/>
                </a:cxn>
                <a:cxn ang="0">
                  <a:pos x="144" y="84"/>
                </a:cxn>
                <a:cxn ang="0">
                  <a:pos x="210" y="90"/>
                </a:cxn>
                <a:cxn ang="0">
                  <a:pos x="293" y="102"/>
                </a:cxn>
                <a:cxn ang="0">
                  <a:pos x="389" y="108"/>
                </a:cxn>
                <a:cxn ang="0">
                  <a:pos x="503" y="120"/>
                </a:cxn>
                <a:cxn ang="0">
                  <a:pos x="622" y="120"/>
                </a:cxn>
                <a:cxn ang="0">
                  <a:pos x="754" y="126"/>
                </a:cxn>
                <a:cxn ang="0">
                  <a:pos x="873" y="126"/>
                </a:cxn>
                <a:cxn ang="0">
                  <a:pos x="993" y="126"/>
                </a:cxn>
                <a:cxn ang="0">
                  <a:pos x="993" y="12"/>
                </a:cxn>
                <a:cxn ang="0">
                  <a:pos x="879" y="12"/>
                </a:cxn>
                <a:cxn ang="0">
                  <a:pos x="754" y="6"/>
                </a:cxn>
                <a:cxn ang="0">
                  <a:pos x="754" y="6"/>
                </a:cxn>
              </a:cxnLst>
              <a:rect l="0" t="0" r="r" b="b"/>
              <a:pathLst>
                <a:path w="993" h="126">
                  <a:moveTo>
                    <a:pt x="754" y="6"/>
                  </a:moveTo>
                  <a:lnTo>
                    <a:pt x="652" y="6"/>
                  </a:lnTo>
                  <a:lnTo>
                    <a:pt x="563" y="6"/>
                  </a:lnTo>
                  <a:lnTo>
                    <a:pt x="479" y="6"/>
                  </a:lnTo>
                  <a:lnTo>
                    <a:pt x="401" y="6"/>
                  </a:lnTo>
                  <a:lnTo>
                    <a:pt x="335" y="0"/>
                  </a:lnTo>
                  <a:lnTo>
                    <a:pt x="276" y="0"/>
                  </a:lnTo>
                  <a:lnTo>
                    <a:pt x="222" y="0"/>
                  </a:lnTo>
                  <a:lnTo>
                    <a:pt x="180" y="6"/>
                  </a:lnTo>
                  <a:lnTo>
                    <a:pt x="138" y="6"/>
                  </a:lnTo>
                  <a:lnTo>
                    <a:pt x="108" y="6"/>
                  </a:lnTo>
                  <a:lnTo>
                    <a:pt x="54" y="6"/>
                  </a:lnTo>
                  <a:lnTo>
                    <a:pt x="24" y="12"/>
                  </a:lnTo>
                  <a:lnTo>
                    <a:pt x="6" y="18"/>
                  </a:lnTo>
                  <a:lnTo>
                    <a:pt x="0" y="24"/>
                  </a:lnTo>
                  <a:lnTo>
                    <a:pt x="12" y="42"/>
                  </a:lnTo>
                  <a:lnTo>
                    <a:pt x="18" y="48"/>
                  </a:lnTo>
                  <a:lnTo>
                    <a:pt x="30" y="54"/>
                  </a:lnTo>
                  <a:lnTo>
                    <a:pt x="60" y="60"/>
                  </a:lnTo>
                  <a:lnTo>
                    <a:pt x="90" y="72"/>
                  </a:lnTo>
                  <a:lnTo>
                    <a:pt x="144" y="84"/>
                  </a:lnTo>
                  <a:lnTo>
                    <a:pt x="210" y="90"/>
                  </a:lnTo>
                  <a:lnTo>
                    <a:pt x="293" y="102"/>
                  </a:lnTo>
                  <a:lnTo>
                    <a:pt x="389" y="108"/>
                  </a:lnTo>
                  <a:lnTo>
                    <a:pt x="503" y="120"/>
                  </a:lnTo>
                  <a:lnTo>
                    <a:pt x="622" y="120"/>
                  </a:lnTo>
                  <a:lnTo>
                    <a:pt x="754" y="126"/>
                  </a:lnTo>
                  <a:lnTo>
                    <a:pt x="873" y="126"/>
                  </a:lnTo>
                  <a:lnTo>
                    <a:pt x="993" y="126"/>
                  </a:lnTo>
                  <a:lnTo>
                    <a:pt x="993" y="12"/>
                  </a:lnTo>
                  <a:lnTo>
                    <a:pt x="879" y="12"/>
                  </a:lnTo>
                  <a:lnTo>
                    <a:pt x="754" y="6"/>
                  </a:lnTo>
                  <a:lnTo>
                    <a:pt x="754" y="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0" name="Freeform 14"/>
            <p:cNvSpPr>
              <a:spLocks/>
            </p:cNvSpPr>
            <p:nvPr userDrawn="1"/>
          </p:nvSpPr>
          <p:spPr bwMode="ltGray">
            <a:xfrm>
              <a:off x="4786" y="3645"/>
              <a:ext cx="972" cy="245"/>
            </a:xfrm>
            <a:custGeom>
              <a:avLst/>
              <a:gdLst/>
              <a:ahLst/>
              <a:cxnLst>
                <a:cxn ang="0">
                  <a:pos x="0" y="0"/>
                </a:cxn>
                <a:cxn ang="0">
                  <a:pos x="24" y="54"/>
                </a:cxn>
                <a:cxn ang="0">
                  <a:pos x="66" y="96"/>
                </a:cxn>
                <a:cxn ang="0">
                  <a:pos x="120" y="137"/>
                </a:cxn>
                <a:cxn ang="0">
                  <a:pos x="198" y="173"/>
                </a:cxn>
                <a:cxn ang="0">
                  <a:pos x="293" y="203"/>
                </a:cxn>
                <a:cxn ang="0">
                  <a:pos x="353" y="215"/>
                </a:cxn>
                <a:cxn ang="0">
                  <a:pos x="413" y="227"/>
                </a:cxn>
                <a:cxn ang="0">
                  <a:pos x="479" y="233"/>
                </a:cxn>
                <a:cxn ang="0">
                  <a:pos x="556" y="239"/>
                </a:cxn>
                <a:cxn ang="0">
                  <a:pos x="634" y="245"/>
                </a:cxn>
                <a:cxn ang="0">
                  <a:pos x="724" y="245"/>
                </a:cxn>
                <a:cxn ang="0">
                  <a:pos x="855" y="245"/>
                </a:cxn>
                <a:cxn ang="0">
                  <a:pos x="969" y="239"/>
                </a:cxn>
                <a:cxn ang="0">
                  <a:pos x="969" y="60"/>
                </a:cxn>
                <a:cxn ang="0">
                  <a:pos x="700" y="60"/>
                </a:cxn>
                <a:cxn ang="0">
                  <a:pos x="503" y="54"/>
                </a:cxn>
                <a:cxn ang="0">
                  <a:pos x="317" y="42"/>
                </a:cxn>
                <a:cxn ang="0">
                  <a:pos x="150" y="24"/>
                </a:cxn>
                <a:cxn ang="0">
                  <a:pos x="72" y="12"/>
                </a:cxn>
                <a:cxn ang="0">
                  <a:pos x="0" y="0"/>
                </a:cxn>
                <a:cxn ang="0">
                  <a:pos x="0" y="0"/>
                </a:cxn>
              </a:cxnLst>
              <a:rect l="0" t="0" r="r" b="b"/>
              <a:pathLst>
                <a:path w="969" h="245">
                  <a:moveTo>
                    <a:pt x="0" y="0"/>
                  </a:moveTo>
                  <a:lnTo>
                    <a:pt x="24" y="54"/>
                  </a:lnTo>
                  <a:lnTo>
                    <a:pt x="66" y="96"/>
                  </a:lnTo>
                  <a:lnTo>
                    <a:pt x="120" y="137"/>
                  </a:lnTo>
                  <a:lnTo>
                    <a:pt x="198" y="173"/>
                  </a:lnTo>
                  <a:lnTo>
                    <a:pt x="293" y="203"/>
                  </a:lnTo>
                  <a:lnTo>
                    <a:pt x="353" y="215"/>
                  </a:lnTo>
                  <a:lnTo>
                    <a:pt x="413" y="227"/>
                  </a:lnTo>
                  <a:lnTo>
                    <a:pt x="479" y="233"/>
                  </a:lnTo>
                  <a:lnTo>
                    <a:pt x="556" y="239"/>
                  </a:lnTo>
                  <a:lnTo>
                    <a:pt x="634" y="245"/>
                  </a:lnTo>
                  <a:lnTo>
                    <a:pt x="724" y="245"/>
                  </a:lnTo>
                  <a:lnTo>
                    <a:pt x="855" y="245"/>
                  </a:lnTo>
                  <a:lnTo>
                    <a:pt x="969" y="239"/>
                  </a:lnTo>
                  <a:lnTo>
                    <a:pt x="969" y="60"/>
                  </a:lnTo>
                  <a:lnTo>
                    <a:pt x="700" y="60"/>
                  </a:lnTo>
                  <a:lnTo>
                    <a:pt x="503" y="54"/>
                  </a:lnTo>
                  <a:lnTo>
                    <a:pt x="317" y="42"/>
                  </a:lnTo>
                  <a:lnTo>
                    <a:pt x="150" y="24"/>
                  </a:lnTo>
                  <a:lnTo>
                    <a:pt x="72" y="12"/>
                  </a:lnTo>
                  <a:lnTo>
                    <a:pt x="0" y="0"/>
                  </a:lnTo>
                  <a:lnTo>
                    <a:pt x="0" y="0"/>
                  </a:lnTo>
                  <a:close/>
                </a:path>
              </a:pathLst>
            </a:custGeom>
            <a:gradFill rotWithShape="0">
              <a:gsLst>
                <a:gs pos="0">
                  <a:schemeClr val="bg2"/>
                </a:gs>
                <a:gs pos="100000">
                  <a:schemeClr val="bg2">
                    <a:gamma/>
                    <a:tint val="81961"/>
                    <a:invGamma/>
                  </a:schemeClr>
                </a:gs>
              </a:gsLst>
              <a:lin ang="18900000" scaled="1"/>
            </a:gradFill>
            <a:ln w="9525">
              <a:noFill/>
              <a:round/>
              <a:headEnd/>
              <a:tailEnd/>
            </a:ln>
          </p:spPr>
          <p:txBody>
            <a:bodyPr/>
            <a:lstStyle/>
            <a:p>
              <a:pPr>
                <a:defRPr/>
              </a:pPr>
              <a:endParaRPr lang="en-US"/>
            </a:p>
          </p:txBody>
        </p:sp>
        <p:sp>
          <p:nvSpPr>
            <p:cNvPr id="4111" name="Freeform 15"/>
            <p:cNvSpPr>
              <a:spLocks/>
            </p:cNvSpPr>
            <p:nvPr userDrawn="1"/>
          </p:nvSpPr>
          <p:spPr bwMode="ltGray">
            <a:xfrm>
              <a:off x="4804" y="3591"/>
              <a:ext cx="954" cy="90"/>
            </a:xfrm>
            <a:custGeom>
              <a:avLst/>
              <a:gdLst/>
              <a:ahLst/>
              <a:cxnLst>
                <a:cxn ang="0">
                  <a:pos x="700" y="0"/>
                </a:cxn>
                <a:cxn ang="0">
                  <a:pos x="598" y="0"/>
                </a:cxn>
                <a:cxn ang="0">
                  <a:pos x="515" y="0"/>
                </a:cxn>
                <a:cxn ang="0">
                  <a:pos x="431" y="0"/>
                </a:cxn>
                <a:cxn ang="0">
                  <a:pos x="365" y="0"/>
                </a:cxn>
                <a:cxn ang="0">
                  <a:pos x="299" y="0"/>
                </a:cxn>
                <a:cxn ang="0">
                  <a:pos x="245" y="0"/>
                </a:cxn>
                <a:cxn ang="0">
                  <a:pos x="198" y="0"/>
                </a:cxn>
                <a:cxn ang="0">
                  <a:pos x="162" y="0"/>
                </a:cxn>
                <a:cxn ang="0">
                  <a:pos x="126" y="6"/>
                </a:cxn>
                <a:cxn ang="0">
                  <a:pos x="96" y="6"/>
                </a:cxn>
                <a:cxn ang="0">
                  <a:pos x="54" y="12"/>
                </a:cxn>
                <a:cxn ang="0">
                  <a:pos x="30" y="12"/>
                </a:cxn>
                <a:cxn ang="0">
                  <a:pos x="12" y="18"/>
                </a:cxn>
                <a:cxn ang="0">
                  <a:pos x="6" y="18"/>
                </a:cxn>
                <a:cxn ang="0">
                  <a:pos x="0" y="24"/>
                </a:cxn>
                <a:cxn ang="0">
                  <a:pos x="6" y="30"/>
                </a:cxn>
                <a:cxn ang="0">
                  <a:pos x="24" y="36"/>
                </a:cxn>
                <a:cxn ang="0">
                  <a:pos x="54" y="42"/>
                </a:cxn>
                <a:cxn ang="0">
                  <a:pos x="102" y="54"/>
                </a:cxn>
                <a:cxn ang="0">
                  <a:pos x="168" y="60"/>
                </a:cxn>
                <a:cxn ang="0">
                  <a:pos x="251" y="66"/>
                </a:cxn>
                <a:cxn ang="0">
                  <a:pos x="341" y="78"/>
                </a:cxn>
                <a:cxn ang="0">
                  <a:pos x="449" y="84"/>
                </a:cxn>
                <a:cxn ang="0">
                  <a:pos x="568" y="84"/>
                </a:cxn>
                <a:cxn ang="0">
                  <a:pos x="694" y="90"/>
                </a:cxn>
                <a:cxn ang="0">
                  <a:pos x="825" y="90"/>
                </a:cxn>
                <a:cxn ang="0">
                  <a:pos x="951" y="90"/>
                </a:cxn>
                <a:cxn ang="0">
                  <a:pos x="951" y="6"/>
                </a:cxn>
                <a:cxn ang="0">
                  <a:pos x="831" y="6"/>
                </a:cxn>
                <a:cxn ang="0">
                  <a:pos x="772" y="6"/>
                </a:cxn>
                <a:cxn ang="0">
                  <a:pos x="700" y="0"/>
                </a:cxn>
                <a:cxn ang="0">
                  <a:pos x="700" y="0"/>
                </a:cxn>
              </a:cxnLst>
              <a:rect l="0" t="0" r="r" b="b"/>
              <a:pathLst>
                <a:path w="951" h="90">
                  <a:moveTo>
                    <a:pt x="700" y="0"/>
                  </a:moveTo>
                  <a:lnTo>
                    <a:pt x="598" y="0"/>
                  </a:lnTo>
                  <a:lnTo>
                    <a:pt x="515" y="0"/>
                  </a:lnTo>
                  <a:lnTo>
                    <a:pt x="431" y="0"/>
                  </a:lnTo>
                  <a:lnTo>
                    <a:pt x="365" y="0"/>
                  </a:lnTo>
                  <a:lnTo>
                    <a:pt x="299" y="0"/>
                  </a:lnTo>
                  <a:lnTo>
                    <a:pt x="245" y="0"/>
                  </a:lnTo>
                  <a:lnTo>
                    <a:pt x="198" y="0"/>
                  </a:lnTo>
                  <a:lnTo>
                    <a:pt x="162" y="0"/>
                  </a:lnTo>
                  <a:lnTo>
                    <a:pt x="126" y="6"/>
                  </a:lnTo>
                  <a:lnTo>
                    <a:pt x="96" y="6"/>
                  </a:lnTo>
                  <a:lnTo>
                    <a:pt x="54" y="12"/>
                  </a:lnTo>
                  <a:lnTo>
                    <a:pt x="30" y="12"/>
                  </a:lnTo>
                  <a:lnTo>
                    <a:pt x="12" y="18"/>
                  </a:lnTo>
                  <a:lnTo>
                    <a:pt x="6" y="18"/>
                  </a:lnTo>
                  <a:lnTo>
                    <a:pt x="0" y="24"/>
                  </a:lnTo>
                  <a:lnTo>
                    <a:pt x="6" y="30"/>
                  </a:lnTo>
                  <a:lnTo>
                    <a:pt x="24" y="36"/>
                  </a:lnTo>
                  <a:lnTo>
                    <a:pt x="54" y="42"/>
                  </a:lnTo>
                  <a:lnTo>
                    <a:pt x="102" y="54"/>
                  </a:lnTo>
                  <a:lnTo>
                    <a:pt x="168" y="60"/>
                  </a:lnTo>
                  <a:lnTo>
                    <a:pt x="251" y="66"/>
                  </a:lnTo>
                  <a:lnTo>
                    <a:pt x="341" y="78"/>
                  </a:lnTo>
                  <a:lnTo>
                    <a:pt x="449" y="84"/>
                  </a:lnTo>
                  <a:lnTo>
                    <a:pt x="568" y="84"/>
                  </a:lnTo>
                  <a:lnTo>
                    <a:pt x="694" y="90"/>
                  </a:lnTo>
                  <a:lnTo>
                    <a:pt x="825" y="90"/>
                  </a:lnTo>
                  <a:lnTo>
                    <a:pt x="951" y="90"/>
                  </a:lnTo>
                  <a:lnTo>
                    <a:pt x="951" y="6"/>
                  </a:lnTo>
                  <a:lnTo>
                    <a:pt x="831" y="6"/>
                  </a:lnTo>
                  <a:lnTo>
                    <a:pt x="772" y="6"/>
                  </a:lnTo>
                  <a:lnTo>
                    <a:pt x="700" y="0"/>
                  </a:lnTo>
                  <a:lnTo>
                    <a:pt x="700"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4112" name="Freeform 16"/>
            <p:cNvSpPr>
              <a:spLocks/>
            </p:cNvSpPr>
            <p:nvPr userDrawn="1"/>
          </p:nvSpPr>
          <p:spPr bwMode="ltGray">
            <a:xfrm>
              <a:off x="3059" y="1541"/>
              <a:ext cx="102" cy="155"/>
            </a:xfrm>
            <a:custGeom>
              <a:avLst/>
              <a:gdLst/>
              <a:ahLst/>
              <a:cxnLst>
                <a:cxn ang="0">
                  <a:pos x="102" y="0"/>
                </a:cxn>
                <a:cxn ang="0">
                  <a:pos x="0" y="12"/>
                </a:cxn>
                <a:cxn ang="0">
                  <a:pos x="30" y="72"/>
                </a:cxn>
                <a:cxn ang="0">
                  <a:pos x="30" y="155"/>
                </a:cxn>
                <a:cxn ang="0">
                  <a:pos x="72" y="155"/>
                </a:cxn>
                <a:cxn ang="0">
                  <a:pos x="72" y="66"/>
                </a:cxn>
                <a:cxn ang="0">
                  <a:pos x="102" y="0"/>
                </a:cxn>
                <a:cxn ang="0">
                  <a:pos x="102" y="0"/>
                </a:cxn>
              </a:cxnLst>
              <a:rect l="0" t="0" r="r" b="b"/>
              <a:pathLst>
                <a:path w="102" h="155">
                  <a:moveTo>
                    <a:pt x="102" y="0"/>
                  </a:moveTo>
                  <a:lnTo>
                    <a:pt x="0" y="12"/>
                  </a:lnTo>
                  <a:lnTo>
                    <a:pt x="30" y="72"/>
                  </a:lnTo>
                  <a:lnTo>
                    <a:pt x="30" y="155"/>
                  </a:lnTo>
                  <a:lnTo>
                    <a:pt x="72" y="155"/>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3" name="Freeform 17"/>
            <p:cNvSpPr>
              <a:spLocks noEditPoints="1"/>
            </p:cNvSpPr>
            <p:nvPr userDrawn="1"/>
          </p:nvSpPr>
          <p:spPr bwMode="ltGray">
            <a:xfrm>
              <a:off x="3059" y="1690"/>
              <a:ext cx="90" cy="96"/>
            </a:xfrm>
            <a:custGeom>
              <a:avLst/>
              <a:gdLst/>
              <a:ahLst/>
              <a:cxnLst>
                <a:cxn ang="0">
                  <a:pos x="48" y="96"/>
                </a:cxn>
                <a:cxn ang="0">
                  <a:pos x="72" y="72"/>
                </a:cxn>
                <a:cxn ang="0">
                  <a:pos x="84" y="48"/>
                </a:cxn>
                <a:cxn ang="0">
                  <a:pos x="90" y="36"/>
                </a:cxn>
                <a:cxn ang="0">
                  <a:pos x="84" y="24"/>
                </a:cxn>
                <a:cxn ang="0">
                  <a:pos x="66" y="6"/>
                </a:cxn>
                <a:cxn ang="0">
                  <a:pos x="42" y="0"/>
                </a:cxn>
                <a:cxn ang="0">
                  <a:pos x="24" y="0"/>
                </a:cxn>
                <a:cxn ang="0">
                  <a:pos x="12" y="12"/>
                </a:cxn>
                <a:cxn ang="0">
                  <a:pos x="6" y="24"/>
                </a:cxn>
                <a:cxn ang="0">
                  <a:pos x="0" y="36"/>
                </a:cxn>
                <a:cxn ang="0">
                  <a:pos x="12" y="66"/>
                </a:cxn>
                <a:cxn ang="0">
                  <a:pos x="30" y="84"/>
                </a:cxn>
                <a:cxn ang="0">
                  <a:pos x="48" y="96"/>
                </a:cxn>
                <a:cxn ang="0">
                  <a:pos x="48" y="96"/>
                </a:cxn>
                <a:cxn ang="0">
                  <a:pos x="48" y="12"/>
                </a:cxn>
                <a:cxn ang="0">
                  <a:pos x="66" y="18"/>
                </a:cxn>
                <a:cxn ang="0">
                  <a:pos x="72" y="24"/>
                </a:cxn>
                <a:cxn ang="0">
                  <a:pos x="72" y="36"/>
                </a:cxn>
                <a:cxn ang="0">
                  <a:pos x="72" y="48"/>
                </a:cxn>
                <a:cxn ang="0">
                  <a:pos x="54" y="66"/>
                </a:cxn>
                <a:cxn ang="0">
                  <a:pos x="48" y="78"/>
                </a:cxn>
                <a:cxn ang="0">
                  <a:pos x="30" y="66"/>
                </a:cxn>
                <a:cxn ang="0">
                  <a:pos x="24" y="48"/>
                </a:cxn>
                <a:cxn ang="0">
                  <a:pos x="18" y="30"/>
                </a:cxn>
                <a:cxn ang="0">
                  <a:pos x="30" y="12"/>
                </a:cxn>
                <a:cxn ang="0">
                  <a:pos x="48" y="12"/>
                </a:cxn>
                <a:cxn ang="0">
                  <a:pos x="48" y="12"/>
                </a:cxn>
              </a:cxnLst>
              <a:rect l="0" t="0" r="r" b="b"/>
              <a:pathLst>
                <a:path w="90" h="96">
                  <a:moveTo>
                    <a:pt x="48" y="96"/>
                  </a:moveTo>
                  <a:lnTo>
                    <a:pt x="72" y="72"/>
                  </a:lnTo>
                  <a:lnTo>
                    <a:pt x="84" y="48"/>
                  </a:lnTo>
                  <a:lnTo>
                    <a:pt x="90" y="36"/>
                  </a:lnTo>
                  <a:lnTo>
                    <a:pt x="84" y="24"/>
                  </a:lnTo>
                  <a:lnTo>
                    <a:pt x="66" y="6"/>
                  </a:lnTo>
                  <a:lnTo>
                    <a:pt x="42" y="0"/>
                  </a:lnTo>
                  <a:lnTo>
                    <a:pt x="24" y="0"/>
                  </a:lnTo>
                  <a:lnTo>
                    <a:pt x="12" y="12"/>
                  </a:lnTo>
                  <a:lnTo>
                    <a:pt x="6" y="24"/>
                  </a:lnTo>
                  <a:lnTo>
                    <a:pt x="0" y="36"/>
                  </a:lnTo>
                  <a:lnTo>
                    <a:pt x="12" y="66"/>
                  </a:lnTo>
                  <a:lnTo>
                    <a:pt x="30" y="84"/>
                  </a:lnTo>
                  <a:lnTo>
                    <a:pt x="48" y="96"/>
                  </a:lnTo>
                  <a:lnTo>
                    <a:pt x="48" y="96"/>
                  </a:lnTo>
                  <a:close/>
                  <a:moveTo>
                    <a:pt x="48" y="12"/>
                  </a:moveTo>
                  <a:lnTo>
                    <a:pt x="66" y="18"/>
                  </a:lnTo>
                  <a:lnTo>
                    <a:pt x="72" y="24"/>
                  </a:lnTo>
                  <a:lnTo>
                    <a:pt x="72" y="36"/>
                  </a:lnTo>
                  <a:lnTo>
                    <a:pt x="72" y="48"/>
                  </a:lnTo>
                  <a:lnTo>
                    <a:pt x="54" y="66"/>
                  </a:lnTo>
                  <a:lnTo>
                    <a:pt x="48" y="78"/>
                  </a:lnTo>
                  <a:lnTo>
                    <a:pt x="30" y="66"/>
                  </a:lnTo>
                  <a:lnTo>
                    <a:pt x="24"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4" name="Freeform 18"/>
            <p:cNvSpPr>
              <a:spLocks noEditPoints="1"/>
            </p:cNvSpPr>
            <p:nvPr userDrawn="1"/>
          </p:nvSpPr>
          <p:spPr bwMode="ltGray">
            <a:xfrm>
              <a:off x="3059" y="1768"/>
              <a:ext cx="90" cy="108"/>
            </a:xfrm>
            <a:custGeom>
              <a:avLst/>
              <a:gdLst/>
              <a:ahLst/>
              <a:cxnLst>
                <a:cxn ang="0">
                  <a:pos x="0" y="90"/>
                </a:cxn>
                <a:cxn ang="0">
                  <a:pos x="12" y="102"/>
                </a:cxn>
                <a:cxn ang="0">
                  <a:pos x="24" y="108"/>
                </a:cxn>
                <a:cxn ang="0">
                  <a:pos x="54" y="108"/>
                </a:cxn>
                <a:cxn ang="0">
                  <a:pos x="78" y="96"/>
                </a:cxn>
                <a:cxn ang="0">
                  <a:pos x="90" y="72"/>
                </a:cxn>
                <a:cxn ang="0">
                  <a:pos x="84" y="42"/>
                </a:cxn>
                <a:cxn ang="0">
                  <a:pos x="66" y="24"/>
                </a:cxn>
                <a:cxn ang="0">
                  <a:pos x="54" y="12"/>
                </a:cxn>
                <a:cxn ang="0">
                  <a:pos x="48" y="6"/>
                </a:cxn>
                <a:cxn ang="0">
                  <a:pos x="48" y="6"/>
                </a:cxn>
                <a:cxn ang="0">
                  <a:pos x="48" y="0"/>
                </a:cxn>
                <a:cxn ang="0">
                  <a:pos x="24" y="24"/>
                </a:cxn>
                <a:cxn ang="0">
                  <a:pos x="6" y="48"/>
                </a:cxn>
                <a:cxn ang="0">
                  <a:pos x="0" y="66"/>
                </a:cxn>
                <a:cxn ang="0">
                  <a:pos x="0" y="90"/>
                </a:cxn>
                <a:cxn ang="0">
                  <a:pos x="0" y="90"/>
                </a:cxn>
                <a:cxn ang="0">
                  <a:pos x="12" y="66"/>
                </a:cxn>
                <a:cxn ang="0">
                  <a:pos x="18" y="48"/>
                </a:cxn>
                <a:cxn ang="0">
                  <a:pos x="30" y="36"/>
                </a:cxn>
                <a:cxn ang="0">
                  <a:pos x="42" y="24"/>
                </a:cxn>
                <a:cxn ang="0">
                  <a:pos x="48" y="18"/>
                </a:cxn>
                <a:cxn ang="0">
                  <a:pos x="66" y="30"/>
                </a:cxn>
                <a:cxn ang="0">
                  <a:pos x="72" y="48"/>
                </a:cxn>
                <a:cxn ang="0">
                  <a:pos x="78" y="72"/>
                </a:cxn>
                <a:cxn ang="0">
                  <a:pos x="78" y="84"/>
                </a:cxn>
                <a:cxn ang="0">
                  <a:pos x="66" y="96"/>
                </a:cxn>
                <a:cxn ang="0">
                  <a:pos x="42" y="102"/>
                </a:cxn>
                <a:cxn ang="0">
                  <a:pos x="30" y="96"/>
                </a:cxn>
                <a:cxn ang="0">
                  <a:pos x="18" y="90"/>
                </a:cxn>
                <a:cxn ang="0">
                  <a:pos x="12" y="78"/>
                </a:cxn>
                <a:cxn ang="0">
                  <a:pos x="12" y="66"/>
                </a:cxn>
                <a:cxn ang="0">
                  <a:pos x="12" y="66"/>
                </a:cxn>
              </a:cxnLst>
              <a:rect l="0" t="0" r="r" b="b"/>
              <a:pathLst>
                <a:path w="90" h="108">
                  <a:moveTo>
                    <a:pt x="0" y="90"/>
                  </a:moveTo>
                  <a:lnTo>
                    <a:pt x="12" y="102"/>
                  </a:lnTo>
                  <a:lnTo>
                    <a:pt x="24" y="108"/>
                  </a:lnTo>
                  <a:lnTo>
                    <a:pt x="54" y="108"/>
                  </a:lnTo>
                  <a:lnTo>
                    <a:pt x="78" y="96"/>
                  </a:lnTo>
                  <a:lnTo>
                    <a:pt x="90" y="72"/>
                  </a:lnTo>
                  <a:lnTo>
                    <a:pt x="84" y="42"/>
                  </a:lnTo>
                  <a:lnTo>
                    <a:pt x="66" y="24"/>
                  </a:lnTo>
                  <a:lnTo>
                    <a:pt x="54" y="12"/>
                  </a:lnTo>
                  <a:lnTo>
                    <a:pt x="48" y="6"/>
                  </a:lnTo>
                  <a:lnTo>
                    <a:pt x="48" y="6"/>
                  </a:lnTo>
                  <a:lnTo>
                    <a:pt x="48" y="0"/>
                  </a:lnTo>
                  <a:lnTo>
                    <a:pt x="24" y="24"/>
                  </a:lnTo>
                  <a:lnTo>
                    <a:pt x="6" y="48"/>
                  </a:lnTo>
                  <a:lnTo>
                    <a:pt x="0" y="66"/>
                  </a:lnTo>
                  <a:lnTo>
                    <a:pt x="0" y="90"/>
                  </a:lnTo>
                  <a:lnTo>
                    <a:pt x="0" y="90"/>
                  </a:lnTo>
                  <a:close/>
                  <a:moveTo>
                    <a:pt x="12" y="66"/>
                  </a:moveTo>
                  <a:lnTo>
                    <a:pt x="18" y="48"/>
                  </a:lnTo>
                  <a:lnTo>
                    <a:pt x="30" y="36"/>
                  </a:lnTo>
                  <a:lnTo>
                    <a:pt x="42" y="24"/>
                  </a:lnTo>
                  <a:lnTo>
                    <a:pt x="48" y="18"/>
                  </a:lnTo>
                  <a:lnTo>
                    <a:pt x="66" y="30"/>
                  </a:lnTo>
                  <a:lnTo>
                    <a:pt x="72" y="48"/>
                  </a:lnTo>
                  <a:lnTo>
                    <a:pt x="78" y="72"/>
                  </a:lnTo>
                  <a:lnTo>
                    <a:pt x="78" y="84"/>
                  </a:lnTo>
                  <a:lnTo>
                    <a:pt x="66" y="96"/>
                  </a:lnTo>
                  <a:lnTo>
                    <a:pt x="42" y="102"/>
                  </a:lnTo>
                  <a:lnTo>
                    <a:pt x="30" y="96"/>
                  </a:lnTo>
                  <a:lnTo>
                    <a:pt x="18"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5" name="Freeform 19"/>
            <p:cNvSpPr>
              <a:spLocks/>
            </p:cNvSpPr>
            <p:nvPr userDrawn="1"/>
          </p:nvSpPr>
          <p:spPr bwMode="ltGray">
            <a:xfrm>
              <a:off x="5470" y="1205"/>
              <a:ext cx="102" cy="156"/>
            </a:xfrm>
            <a:custGeom>
              <a:avLst/>
              <a:gdLst/>
              <a:ahLst/>
              <a:cxnLst>
                <a:cxn ang="0">
                  <a:pos x="102" y="0"/>
                </a:cxn>
                <a:cxn ang="0">
                  <a:pos x="0" y="6"/>
                </a:cxn>
                <a:cxn ang="0">
                  <a:pos x="30" y="72"/>
                </a:cxn>
                <a:cxn ang="0">
                  <a:pos x="30" y="156"/>
                </a:cxn>
                <a:cxn ang="0">
                  <a:pos x="72" y="156"/>
                </a:cxn>
                <a:cxn ang="0">
                  <a:pos x="72" y="66"/>
                </a:cxn>
                <a:cxn ang="0">
                  <a:pos x="102" y="0"/>
                </a:cxn>
                <a:cxn ang="0">
                  <a:pos x="102" y="0"/>
                </a:cxn>
              </a:cxnLst>
              <a:rect l="0" t="0" r="r" b="b"/>
              <a:pathLst>
                <a:path w="102" h="156">
                  <a:moveTo>
                    <a:pt x="102" y="0"/>
                  </a:moveTo>
                  <a:lnTo>
                    <a:pt x="0" y="6"/>
                  </a:lnTo>
                  <a:lnTo>
                    <a:pt x="30" y="72"/>
                  </a:lnTo>
                  <a:lnTo>
                    <a:pt x="30" y="156"/>
                  </a:lnTo>
                  <a:lnTo>
                    <a:pt x="72" y="156"/>
                  </a:lnTo>
                  <a:lnTo>
                    <a:pt x="72" y="66"/>
                  </a:lnTo>
                  <a:lnTo>
                    <a:pt x="102" y="0"/>
                  </a:lnTo>
                  <a:lnTo>
                    <a:pt x="102" y="0"/>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6" name="Freeform 20"/>
            <p:cNvSpPr>
              <a:spLocks noEditPoints="1"/>
            </p:cNvSpPr>
            <p:nvPr userDrawn="1"/>
          </p:nvSpPr>
          <p:spPr bwMode="ltGray">
            <a:xfrm>
              <a:off x="5476" y="1349"/>
              <a:ext cx="84" cy="96"/>
            </a:xfrm>
            <a:custGeom>
              <a:avLst/>
              <a:gdLst/>
              <a:ahLst/>
              <a:cxnLst>
                <a:cxn ang="0">
                  <a:pos x="42" y="96"/>
                </a:cxn>
                <a:cxn ang="0">
                  <a:pos x="66" y="78"/>
                </a:cxn>
                <a:cxn ang="0">
                  <a:pos x="84" y="54"/>
                </a:cxn>
                <a:cxn ang="0">
                  <a:pos x="84" y="30"/>
                </a:cxn>
                <a:cxn ang="0">
                  <a:pos x="66" y="6"/>
                </a:cxn>
                <a:cxn ang="0">
                  <a:pos x="42" y="0"/>
                </a:cxn>
                <a:cxn ang="0">
                  <a:pos x="24" y="6"/>
                </a:cxn>
                <a:cxn ang="0">
                  <a:pos x="12" y="18"/>
                </a:cxn>
                <a:cxn ang="0">
                  <a:pos x="6" y="30"/>
                </a:cxn>
                <a:cxn ang="0">
                  <a:pos x="0" y="42"/>
                </a:cxn>
                <a:cxn ang="0">
                  <a:pos x="12" y="66"/>
                </a:cxn>
                <a:cxn ang="0">
                  <a:pos x="30" y="84"/>
                </a:cxn>
                <a:cxn ang="0">
                  <a:pos x="42" y="96"/>
                </a:cxn>
                <a:cxn ang="0">
                  <a:pos x="42" y="96"/>
                </a:cxn>
                <a:cxn ang="0">
                  <a:pos x="48" y="12"/>
                </a:cxn>
                <a:cxn ang="0">
                  <a:pos x="66" y="18"/>
                </a:cxn>
                <a:cxn ang="0">
                  <a:pos x="72" y="30"/>
                </a:cxn>
                <a:cxn ang="0">
                  <a:pos x="72" y="42"/>
                </a:cxn>
                <a:cxn ang="0">
                  <a:pos x="66" y="54"/>
                </a:cxn>
                <a:cxn ang="0">
                  <a:pos x="54" y="72"/>
                </a:cxn>
                <a:cxn ang="0">
                  <a:pos x="42" y="84"/>
                </a:cxn>
                <a:cxn ang="0">
                  <a:pos x="42" y="84"/>
                </a:cxn>
                <a:cxn ang="0">
                  <a:pos x="30" y="72"/>
                </a:cxn>
                <a:cxn ang="0">
                  <a:pos x="18" y="54"/>
                </a:cxn>
                <a:cxn ang="0">
                  <a:pos x="18" y="30"/>
                </a:cxn>
                <a:cxn ang="0">
                  <a:pos x="30" y="18"/>
                </a:cxn>
                <a:cxn ang="0">
                  <a:pos x="48" y="12"/>
                </a:cxn>
                <a:cxn ang="0">
                  <a:pos x="48" y="12"/>
                </a:cxn>
              </a:cxnLst>
              <a:rect l="0" t="0" r="r" b="b"/>
              <a:pathLst>
                <a:path w="84" h="96">
                  <a:moveTo>
                    <a:pt x="42" y="96"/>
                  </a:moveTo>
                  <a:lnTo>
                    <a:pt x="66" y="78"/>
                  </a:lnTo>
                  <a:lnTo>
                    <a:pt x="84" y="54"/>
                  </a:lnTo>
                  <a:lnTo>
                    <a:pt x="84" y="30"/>
                  </a:lnTo>
                  <a:lnTo>
                    <a:pt x="66" y="6"/>
                  </a:lnTo>
                  <a:lnTo>
                    <a:pt x="42" y="0"/>
                  </a:lnTo>
                  <a:lnTo>
                    <a:pt x="24" y="6"/>
                  </a:lnTo>
                  <a:lnTo>
                    <a:pt x="12" y="18"/>
                  </a:lnTo>
                  <a:lnTo>
                    <a:pt x="6" y="30"/>
                  </a:lnTo>
                  <a:lnTo>
                    <a:pt x="0" y="42"/>
                  </a:lnTo>
                  <a:lnTo>
                    <a:pt x="12" y="66"/>
                  </a:lnTo>
                  <a:lnTo>
                    <a:pt x="30" y="84"/>
                  </a:lnTo>
                  <a:lnTo>
                    <a:pt x="42" y="96"/>
                  </a:lnTo>
                  <a:lnTo>
                    <a:pt x="42" y="96"/>
                  </a:lnTo>
                  <a:close/>
                  <a:moveTo>
                    <a:pt x="48" y="12"/>
                  </a:moveTo>
                  <a:lnTo>
                    <a:pt x="66" y="18"/>
                  </a:lnTo>
                  <a:lnTo>
                    <a:pt x="72" y="30"/>
                  </a:lnTo>
                  <a:lnTo>
                    <a:pt x="72" y="42"/>
                  </a:lnTo>
                  <a:lnTo>
                    <a:pt x="66" y="54"/>
                  </a:lnTo>
                  <a:lnTo>
                    <a:pt x="54" y="72"/>
                  </a:lnTo>
                  <a:lnTo>
                    <a:pt x="42" y="84"/>
                  </a:lnTo>
                  <a:lnTo>
                    <a:pt x="42" y="84"/>
                  </a:lnTo>
                  <a:lnTo>
                    <a:pt x="30" y="72"/>
                  </a:lnTo>
                  <a:lnTo>
                    <a:pt x="18" y="54"/>
                  </a:lnTo>
                  <a:lnTo>
                    <a:pt x="18" y="30"/>
                  </a:lnTo>
                  <a:lnTo>
                    <a:pt x="30" y="18"/>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7" name="Freeform 21"/>
            <p:cNvSpPr>
              <a:spLocks noEditPoints="1"/>
            </p:cNvSpPr>
            <p:nvPr userDrawn="1"/>
          </p:nvSpPr>
          <p:spPr bwMode="ltGray">
            <a:xfrm>
              <a:off x="5470" y="1433"/>
              <a:ext cx="90" cy="108"/>
            </a:xfrm>
            <a:custGeom>
              <a:avLst/>
              <a:gdLst/>
              <a:ahLst/>
              <a:cxnLst>
                <a:cxn ang="0">
                  <a:pos x="6" y="90"/>
                </a:cxn>
                <a:cxn ang="0">
                  <a:pos x="18" y="102"/>
                </a:cxn>
                <a:cxn ang="0">
                  <a:pos x="30" y="108"/>
                </a:cxn>
                <a:cxn ang="0">
                  <a:pos x="60" y="108"/>
                </a:cxn>
                <a:cxn ang="0">
                  <a:pos x="84" y="96"/>
                </a:cxn>
                <a:cxn ang="0">
                  <a:pos x="90" y="84"/>
                </a:cxn>
                <a:cxn ang="0">
                  <a:pos x="90" y="66"/>
                </a:cxn>
                <a:cxn ang="0">
                  <a:pos x="84" y="36"/>
                </a:cxn>
                <a:cxn ang="0">
                  <a:pos x="72" y="18"/>
                </a:cxn>
                <a:cxn ang="0">
                  <a:pos x="60" y="6"/>
                </a:cxn>
                <a:cxn ang="0">
                  <a:pos x="54" y="0"/>
                </a:cxn>
                <a:cxn ang="0">
                  <a:pos x="54" y="0"/>
                </a:cxn>
                <a:cxn ang="0">
                  <a:pos x="48" y="0"/>
                </a:cxn>
                <a:cxn ang="0">
                  <a:pos x="24" y="24"/>
                </a:cxn>
                <a:cxn ang="0">
                  <a:pos x="12" y="48"/>
                </a:cxn>
                <a:cxn ang="0">
                  <a:pos x="0" y="66"/>
                </a:cxn>
                <a:cxn ang="0">
                  <a:pos x="6" y="90"/>
                </a:cxn>
                <a:cxn ang="0">
                  <a:pos x="6" y="90"/>
                </a:cxn>
                <a:cxn ang="0">
                  <a:pos x="18" y="66"/>
                </a:cxn>
                <a:cxn ang="0">
                  <a:pos x="24" y="48"/>
                </a:cxn>
                <a:cxn ang="0">
                  <a:pos x="36" y="30"/>
                </a:cxn>
                <a:cxn ang="0">
                  <a:pos x="42" y="18"/>
                </a:cxn>
                <a:cxn ang="0">
                  <a:pos x="48" y="12"/>
                </a:cxn>
                <a:cxn ang="0">
                  <a:pos x="78" y="42"/>
                </a:cxn>
                <a:cxn ang="0">
                  <a:pos x="84" y="66"/>
                </a:cxn>
                <a:cxn ang="0">
                  <a:pos x="66" y="90"/>
                </a:cxn>
                <a:cxn ang="0">
                  <a:pos x="54" y="96"/>
                </a:cxn>
                <a:cxn ang="0">
                  <a:pos x="42" y="96"/>
                </a:cxn>
                <a:cxn ang="0">
                  <a:pos x="30" y="96"/>
                </a:cxn>
                <a:cxn ang="0">
                  <a:pos x="24" y="84"/>
                </a:cxn>
                <a:cxn ang="0">
                  <a:pos x="18" y="78"/>
                </a:cxn>
                <a:cxn ang="0">
                  <a:pos x="18" y="66"/>
                </a:cxn>
                <a:cxn ang="0">
                  <a:pos x="18" y="66"/>
                </a:cxn>
              </a:cxnLst>
              <a:rect l="0" t="0" r="r" b="b"/>
              <a:pathLst>
                <a:path w="90" h="108">
                  <a:moveTo>
                    <a:pt x="6" y="90"/>
                  </a:moveTo>
                  <a:lnTo>
                    <a:pt x="18" y="102"/>
                  </a:lnTo>
                  <a:lnTo>
                    <a:pt x="30" y="108"/>
                  </a:lnTo>
                  <a:lnTo>
                    <a:pt x="60" y="108"/>
                  </a:lnTo>
                  <a:lnTo>
                    <a:pt x="84" y="96"/>
                  </a:lnTo>
                  <a:lnTo>
                    <a:pt x="90" y="84"/>
                  </a:lnTo>
                  <a:lnTo>
                    <a:pt x="90" y="66"/>
                  </a:lnTo>
                  <a:lnTo>
                    <a:pt x="84" y="36"/>
                  </a:lnTo>
                  <a:lnTo>
                    <a:pt x="72" y="18"/>
                  </a:lnTo>
                  <a:lnTo>
                    <a:pt x="60" y="6"/>
                  </a:lnTo>
                  <a:lnTo>
                    <a:pt x="54" y="0"/>
                  </a:lnTo>
                  <a:lnTo>
                    <a:pt x="54" y="0"/>
                  </a:lnTo>
                  <a:lnTo>
                    <a:pt x="48" y="0"/>
                  </a:lnTo>
                  <a:lnTo>
                    <a:pt x="24" y="24"/>
                  </a:lnTo>
                  <a:lnTo>
                    <a:pt x="12" y="48"/>
                  </a:lnTo>
                  <a:lnTo>
                    <a:pt x="0" y="66"/>
                  </a:lnTo>
                  <a:lnTo>
                    <a:pt x="6" y="90"/>
                  </a:lnTo>
                  <a:lnTo>
                    <a:pt x="6" y="90"/>
                  </a:lnTo>
                  <a:close/>
                  <a:moveTo>
                    <a:pt x="18" y="66"/>
                  </a:moveTo>
                  <a:lnTo>
                    <a:pt x="24" y="48"/>
                  </a:lnTo>
                  <a:lnTo>
                    <a:pt x="36" y="30"/>
                  </a:lnTo>
                  <a:lnTo>
                    <a:pt x="42" y="18"/>
                  </a:lnTo>
                  <a:lnTo>
                    <a:pt x="48" y="12"/>
                  </a:lnTo>
                  <a:lnTo>
                    <a:pt x="78" y="42"/>
                  </a:lnTo>
                  <a:lnTo>
                    <a:pt x="84" y="66"/>
                  </a:lnTo>
                  <a:lnTo>
                    <a:pt x="66" y="90"/>
                  </a:lnTo>
                  <a:lnTo>
                    <a:pt x="54" y="96"/>
                  </a:lnTo>
                  <a:lnTo>
                    <a:pt x="42" y="96"/>
                  </a:lnTo>
                  <a:lnTo>
                    <a:pt x="30" y="96"/>
                  </a:lnTo>
                  <a:lnTo>
                    <a:pt x="24" y="84"/>
                  </a:lnTo>
                  <a:lnTo>
                    <a:pt x="18" y="78"/>
                  </a:lnTo>
                  <a:lnTo>
                    <a:pt x="18" y="66"/>
                  </a:lnTo>
                  <a:lnTo>
                    <a:pt x="18"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8" name="Freeform 22"/>
            <p:cNvSpPr>
              <a:spLocks noEditPoints="1"/>
            </p:cNvSpPr>
            <p:nvPr userDrawn="1"/>
          </p:nvSpPr>
          <p:spPr bwMode="ltGray">
            <a:xfrm>
              <a:off x="5428" y="3525"/>
              <a:ext cx="66" cy="96"/>
            </a:xfrm>
            <a:custGeom>
              <a:avLst/>
              <a:gdLst/>
              <a:ahLst/>
              <a:cxnLst>
                <a:cxn ang="0">
                  <a:pos x="30" y="96"/>
                </a:cxn>
                <a:cxn ang="0">
                  <a:pos x="54" y="72"/>
                </a:cxn>
                <a:cxn ang="0">
                  <a:pos x="66" y="48"/>
                </a:cxn>
                <a:cxn ang="0">
                  <a:pos x="66" y="24"/>
                </a:cxn>
                <a:cxn ang="0">
                  <a:pos x="54" y="6"/>
                </a:cxn>
                <a:cxn ang="0">
                  <a:pos x="30" y="0"/>
                </a:cxn>
                <a:cxn ang="0">
                  <a:pos x="18" y="0"/>
                </a:cxn>
                <a:cxn ang="0">
                  <a:pos x="6" y="12"/>
                </a:cxn>
                <a:cxn ang="0">
                  <a:pos x="0" y="36"/>
                </a:cxn>
                <a:cxn ang="0">
                  <a:pos x="6" y="60"/>
                </a:cxn>
                <a:cxn ang="0">
                  <a:pos x="18" y="84"/>
                </a:cxn>
                <a:cxn ang="0">
                  <a:pos x="30" y="96"/>
                </a:cxn>
                <a:cxn ang="0">
                  <a:pos x="30" y="96"/>
                </a:cxn>
                <a:cxn ang="0">
                  <a:pos x="30" y="12"/>
                </a:cxn>
                <a:cxn ang="0">
                  <a:pos x="48" y="18"/>
                </a:cxn>
                <a:cxn ang="0">
                  <a:pos x="54" y="24"/>
                </a:cxn>
                <a:cxn ang="0">
                  <a:pos x="54" y="36"/>
                </a:cxn>
                <a:cxn ang="0">
                  <a:pos x="48" y="48"/>
                </a:cxn>
                <a:cxn ang="0">
                  <a:pos x="36" y="66"/>
                </a:cxn>
                <a:cxn ang="0">
                  <a:pos x="30" y="78"/>
                </a:cxn>
                <a:cxn ang="0">
                  <a:pos x="18" y="66"/>
                </a:cxn>
                <a:cxn ang="0">
                  <a:pos x="12" y="48"/>
                </a:cxn>
                <a:cxn ang="0">
                  <a:pos x="6" y="30"/>
                </a:cxn>
                <a:cxn ang="0">
                  <a:pos x="18" y="12"/>
                </a:cxn>
                <a:cxn ang="0">
                  <a:pos x="30" y="12"/>
                </a:cxn>
                <a:cxn ang="0">
                  <a:pos x="30" y="12"/>
                </a:cxn>
              </a:cxnLst>
              <a:rect l="0" t="0" r="r" b="b"/>
              <a:pathLst>
                <a:path w="66" h="96">
                  <a:moveTo>
                    <a:pt x="30" y="96"/>
                  </a:moveTo>
                  <a:lnTo>
                    <a:pt x="54" y="72"/>
                  </a:lnTo>
                  <a:lnTo>
                    <a:pt x="66" y="48"/>
                  </a:lnTo>
                  <a:lnTo>
                    <a:pt x="66" y="24"/>
                  </a:lnTo>
                  <a:lnTo>
                    <a:pt x="54" y="6"/>
                  </a:lnTo>
                  <a:lnTo>
                    <a:pt x="30" y="0"/>
                  </a:lnTo>
                  <a:lnTo>
                    <a:pt x="18" y="0"/>
                  </a:lnTo>
                  <a:lnTo>
                    <a:pt x="6" y="12"/>
                  </a:lnTo>
                  <a:lnTo>
                    <a:pt x="0" y="36"/>
                  </a:lnTo>
                  <a:lnTo>
                    <a:pt x="6" y="60"/>
                  </a:lnTo>
                  <a:lnTo>
                    <a:pt x="18" y="84"/>
                  </a:lnTo>
                  <a:lnTo>
                    <a:pt x="30" y="96"/>
                  </a:lnTo>
                  <a:lnTo>
                    <a:pt x="30" y="96"/>
                  </a:lnTo>
                  <a:close/>
                  <a:moveTo>
                    <a:pt x="30" y="12"/>
                  </a:moveTo>
                  <a:lnTo>
                    <a:pt x="48" y="18"/>
                  </a:lnTo>
                  <a:lnTo>
                    <a:pt x="54" y="24"/>
                  </a:lnTo>
                  <a:lnTo>
                    <a:pt x="54" y="36"/>
                  </a:lnTo>
                  <a:lnTo>
                    <a:pt x="48" y="48"/>
                  </a:lnTo>
                  <a:lnTo>
                    <a:pt x="36" y="66"/>
                  </a:lnTo>
                  <a:lnTo>
                    <a:pt x="30" y="78"/>
                  </a:lnTo>
                  <a:lnTo>
                    <a:pt x="18" y="66"/>
                  </a:lnTo>
                  <a:lnTo>
                    <a:pt x="12" y="48"/>
                  </a:lnTo>
                  <a:lnTo>
                    <a:pt x="6" y="30"/>
                  </a:lnTo>
                  <a:lnTo>
                    <a:pt x="18" y="12"/>
                  </a:lnTo>
                  <a:lnTo>
                    <a:pt x="30" y="12"/>
                  </a:lnTo>
                  <a:lnTo>
                    <a:pt x="30"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19" name="Freeform 23"/>
            <p:cNvSpPr>
              <a:spLocks/>
            </p:cNvSpPr>
            <p:nvPr userDrawn="1"/>
          </p:nvSpPr>
          <p:spPr bwMode="ltGray">
            <a:xfrm>
              <a:off x="3017" y="1127"/>
              <a:ext cx="2603" cy="444"/>
            </a:xfrm>
            <a:custGeom>
              <a:avLst/>
              <a:gdLst/>
              <a:ahLst/>
              <a:cxnLst>
                <a:cxn ang="0">
                  <a:pos x="2577" y="0"/>
                </a:cxn>
                <a:cxn ang="0">
                  <a:pos x="2594" y="72"/>
                </a:cxn>
                <a:cxn ang="0">
                  <a:pos x="6" y="444"/>
                </a:cxn>
                <a:cxn ang="0">
                  <a:pos x="0" y="396"/>
                </a:cxn>
                <a:cxn ang="0">
                  <a:pos x="1225" y="96"/>
                </a:cxn>
                <a:cxn ang="0">
                  <a:pos x="1351" y="78"/>
                </a:cxn>
                <a:cxn ang="0">
                  <a:pos x="2577" y="0"/>
                </a:cxn>
                <a:cxn ang="0">
                  <a:pos x="2577" y="0"/>
                </a:cxn>
              </a:cxnLst>
              <a:rect l="0" t="0" r="r" b="b"/>
              <a:pathLst>
                <a:path w="2594" h="444">
                  <a:moveTo>
                    <a:pt x="2577" y="0"/>
                  </a:moveTo>
                  <a:lnTo>
                    <a:pt x="2594" y="72"/>
                  </a:lnTo>
                  <a:lnTo>
                    <a:pt x="6" y="444"/>
                  </a:lnTo>
                  <a:lnTo>
                    <a:pt x="0" y="396"/>
                  </a:lnTo>
                  <a:lnTo>
                    <a:pt x="1225" y="96"/>
                  </a:lnTo>
                  <a:lnTo>
                    <a:pt x="1351" y="78"/>
                  </a:lnTo>
                  <a:lnTo>
                    <a:pt x="2577" y="0"/>
                  </a:lnTo>
                  <a:lnTo>
                    <a:pt x="2577"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sp>
          <p:nvSpPr>
            <p:cNvPr id="4120" name="Freeform 24"/>
            <p:cNvSpPr>
              <a:spLocks noEditPoints="1"/>
            </p:cNvSpPr>
            <p:nvPr userDrawn="1"/>
          </p:nvSpPr>
          <p:spPr bwMode="ltGray">
            <a:xfrm>
              <a:off x="2934" y="3773"/>
              <a:ext cx="84" cy="95"/>
            </a:xfrm>
            <a:custGeom>
              <a:avLst/>
              <a:gdLst/>
              <a:ahLst/>
              <a:cxnLst>
                <a:cxn ang="0">
                  <a:pos x="36" y="95"/>
                </a:cxn>
                <a:cxn ang="0">
                  <a:pos x="60" y="77"/>
                </a:cxn>
                <a:cxn ang="0">
                  <a:pos x="78" y="53"/>
                </a:cxn>
                <a:cxn ang="0">
                  <a:pos x="84" y="42"/>
                </a:cxn>
                <a:cxn ang="0">
                  <a:pos x="84" y="30"/>
                </a:cxn>
                <a:cxn ang="0">
                  <a:pos x="72" y="6"/>
                </a:cxn>
                <a:cxn ang="0">
                  <a:pos x="42" y="0"/>
                </a:cxn>
                <a:cxn ang="0">
                  <a:pos x="30" y="0"/>
                </a:cxn>
                <a:cxn ang="0">
                  <a:pos x="12" y="12"/>
                </a:cxn>
                <a:cxn ang="0">
                  <a:pos x="0" y="24"/>
                </a:cxn>
                <a:cxn ang="0">
                  <a:pos x="0" y="36"/>
                </a:cxn>
                <a:cxn ang="0">
                  <a:pos x="6" y="59"/>
                </a:cxn>
                <a:cxn ang="0">
                  <a:pos x="24" y="83"/>
                </a:cxn>
                <a:cxn ang="0">
                  <a:pos x="36" y="95"/>
                </a:cxn>
                <a:cxn ang="0">
                  <a:pos x="36" y="95"/>
                </a:cxn>
                <a:cxn ang="0">
                  <a:pos x="48" y="12"/>
                </a:cxn>
                <a:cxn ang="0">
                  <a:pos x="66" y="18"/>
                </a:cxn>
                <a:cxn ang="0">
                  <a:pos x="72" y="30"/>
                </a:cxn>
                <a:cxn ang="0">
                  <a:pos x="72" y="42"/>
                </a:cxn>
                <a:cxn ang="0">
                  <a:pos x="66" y="53"/>
                </a:cxn>
                <a:cxn ang="0">
                  <a:pos x="48" y="71"/>
                </a:cxn>
                <a:cxn ang="0">
                  <a:pos x="42" y="77"/>
                </a:cxn>
                <a:cxn ang="0">
                  <a:pos x="36" y="77"/>
                </a:cxn>
                <a:cxn ang="0">
                  <a:pos x="24" y="65"/>
                </a:cxn>
                <a:cxn ang="0">
                  <a:pos x="18" y="48"/>
                </a:cxn>
                <a:cxn ang="0">
                  <a:pos x="18" y="30"/>
                </a:cxn>
                <a:cxn ang="0">
                  <a:pos x="30" y="12"/>
                </a:cxn>
                <a:cxn ang="0">
                  <a:pos x="48" y="12"/>
                </a:cxn>
                <a:cxn ang="0">
                  <a:pos x="48" y="12"/>
                </a:cxn>
              </a:cxnLst>
              <a:rect l="0" t="0" r="r" b="b"/>
              <a:pathLst>
                <a:path w="84" h="95">
                  <a:moveTo>
                    <a:pt x="36" y="95"/>
                  </a:moveTo>
                  <a:lnTo>
                    <a:pt x="60" y="77"/>
                  </a:lnTo>
                  <a:lnTo>
                    <a:pt x="78" y="53"/>
                  </a:lnTo>
                  <a:lnTo>
                    <a:pt x="84" y="42"/>
                  </a:lnTo>
                  <a:lnTo>
                    <a:pt x="84" y="30"/>
                  </a:lnTo>
                  <a:lnTo>
                    <a:pt x="72" y="6"/>
                  </a:lnTo>
                  <a:lnTo>
                    <a:pt x="42" y="0"/>
                  </a:lnTo>
                  <a:lnTo>
                    <a:pt x="30" y="0"/>
                  </a:lnTo>
                  <a:lnTo>
                    <a:pt x="12" y="12"/>
                  </a:lnTo>
                  <a:lnTo>
                    <a:pt x="0" y="24"/>
                  </a:lnTo>
                  <a:lnTo>
                    <a:pt x="0" y="36"/>
                  </a:lnTo>
                  <a:lnTo>
                    <a:pt x="6" y="59"/>
                  </a:lnTo>
                  <a:lnTo>
                    <a:pt x="24" y="83"/>
                  </a:lnTo>
                  <a:lnTo>
                    <a:pt x="36" y="95"/>
                  </a:lnTo>
                  <a:lnTo>
                    <a:pt x="36" y="95"/>
                  </a:lnTo>
                  <a:close/>
                  <a:moveTo>
                    <a:pt x="48" y="12"/>
                  </a:moveTo>
                  <a:lnTo>
                    <a:pt x="66" y="18"/>
                  </a:lnTo>
                  <a:lnTo>
                    <a:pt x="72" y="30"/>
                  </a:lnTo>
                  <a:lnTo>
                    <a:pt x="72" y="42"/>
                  </a:lnTo>
                  <a:lnTo>
                    <a:pt x="66" y="53"/>
                  </a:lnTo>
                  <a:lnTo>
                    <a:pt x="48" y="71"/>
                  </a:lnTo>
                  <a:lnTo>
                    <a:pt x="42" y="77"/>
                  </a:lnTo>
                  <a:lnTo>
                    <a:pt x="36" y="77"/>
                  </a:lnTo>
                  <a:lnTo>
                    <a:pt x="24" y="65"/>
                  </a:lnTo>
                  <a:lnTo>
                    <a:pt x="18" y="48"/>
                  </a:lnTo>
                  <a:lnTo>
                    <a:pt x="18" y="30"/>
                  </a:lnTo>
                  <a:lnTo>
                    <a:pt x="30" y="12"/>
                  </a:lnTo>
                  <a:lnTo>
                    <a:pt x="48" y="12"/>
                  </a:lnTo>
                  <a:lnTo>
                    <a:pt x="48" y="1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21" name="Freeform 25"/>
            <p:cNvSpPr>
              <a:spLocks noEditPoints="1"/>
            </p:cNvSpPr>
            <p:nvPr userDrawn="1"/>
          </p:nvSpPr>
          <p:spPr bwMode="ltGray">
            <a:xfrm>
              <a:off x="3779" y="3872"/>
              <a:ext cx="90" cy="108"/>
            </a:xfrm>
            <a:custGeom>
              <a:avLst/>
              <a:gdLst/>
              <a:ahLst/>
              <a:cxnLst>
                <a:cxn ang="0">
                  <a:pos x="12" y="96"/>
                </a:cxn>
                <a:cxn ang="0">
                  <a:pos x="24" y="108"/>
                </a:cxn>
                <a:cxn ang="0">
                  <a:pos x="42" y="108"/>
                </a:cxn>
                <a:cxn ang="0">
                  <a:pos x="66" y="102"/>
                </a:cxn>
                <a:cxn ang="0">
                  <a:pos x="84" y="78"/>
                </a:cxn>
                <a:cxn ang="0">
                  <a:pos x="90" y="66"/>
                </a:cxn>
                <a:cxn ang="0">
                  <a:pos x="84" y="48"/>
                </a:cxn>
                <a:cxn ang="0">
                  <a:pos x="66" y="24"/>
                </a:cxn>
                <a:cxn ang="0">
                  <a:pos x="48" y="12"/>
                </a:cxn>
                <a:cxn ang="0">
                  <a:pos x="36" y="0"/>
                </a:cxn>
                <a:cxn ang="0">
                  <a:pos x="30" y="0"/>
                </a:cxn>
                <a:cxn ang="0">
                  <a:pos x="30" y="0"/>
                </a:cxn>
                <a:cxn ang="0">
                  <a:pos x="24" y="0"/>
                </a:cxn>
                <a:cxn ang="0">
                  <a:pos x="12" y="30"/>
                </a:cxn>
                <a:cxn ang="0">
                  <a:pos x="0" y="54"/>
                </a:cxn>
                <a:cxn ang="0">
                  <a:pos x="0" y="78"/>
                </a:cxn>
                <a:cxn ang="0">
                  <a:pos x="12" y="96"/>
                </a:cxn>
                <a:cxn ang="0">
                  <a:pos x="12" y="96"/>
                </a:cxn>
                <a:cxn ang="0">
                  <a:pos x="12" y="72"/>
                </a:cxn>
                <a:cxn ang="0">
                  <a:pos x="18" y="54"/>
                </a:cxn>
                <a:cxn ang="0">
                  <a:pos x="24" y="36"/>
                </a:cxn>
                <a:cxn ang="0">
                  <a:pos x="30" y="18"/>
                </a:cxn>
                <a:cxn ang="0">
                  <a:pos x="30" y="12"/>
                </a:cxn>
                <a:cxn ang="0">
                  <a:pos x="48" y="24"/>
                </a:cxn>
                <a:cxn ang="0">
                  <a:pos x="66" y="36"/>
                </a:cxn>
                <a:cxn ang="0">
                  <a:pos x="78" y="54"/>
                </a:cxn>
                <a:cxn ang="0">
                  <a:pos x="78" y="72"/>
                </a:cxn>
                <a:cxn ang="0">
                  <a:pos x="72" y="84"/>
                </a:cxn>
                <a:cxn ang="0">
                  <a:pos x="48" y="96"/>
                </a:cxn>
                <a:cxn ang="0">
                  <a:pos x="36" y="96"/>
                </a:cxn>
                <a:cxn ang="0">
                  <a:pos x="24" y="90"/>
                </a:cxn>
                <a:cxn ang="0">
                  <a:pos x="18" y="84"/>
                </a:cxn>
                <a:cxn ang="0">
                  <a:pos x="12" y="72"/>
                </a:cxn>
                <a:cxn ang="0">
                  <a:pos x="12" y="72"/>
                </a:cxn>
              </a:cxnLst>
              <a:rect l="0" t="0" r="r" b="b"/>
              <a:pathLst>
                <a:path w="90" h="108">
                  <a:moveTo>
                    <a:pt x="12" y="96"/>
                  </a:moveTo>
                  <a:lnTo>
                    <a:pt x="24" y="108"/>
                  </a:lnTo>
                  <a:lnTo>
                    <a:pt x="42" y="108"/>
                  </a:lnTo>
                  <a:lnTo>
                    <a:pt x="66" y="102"/>
                  </a:lnTo>
                  <a:lnTo>
                    <a:pt x="84" y="78"/>
                  </a:lnTo>
                  <a:lnTo>
                    <a:pt x="90" y="66"/>
                  </a:lnTo>
                  <a:lnTo>
                    <a:pt x="84" y="48"/>
                  </a:lnTo>
                  <a:lnTo>
                    <a:pt x="66" y="24"/>
                  </a:lnTo>
                  <a:lnTo>
                    <a:pt x="48" y="12"/>
                  </a:lnTo>
                  <a:lnTo>
                    <a:pt x="36" y="0"/>
                  </a:lnTo>
                  <a:lnTo>
                    <a:pt x="30" y="0"/>
                  </a:lnTo>
                  <a:lnTo>
                    <a:pt x="30" y="0"/>
                  </a:lnTo>
                  <a:lnTo>
                    <a:pt x="24" y="0"/>
                  </a:lnTo>
                  <a:lnTo>
                    <a:pt x="12" y="30"/>
                  </a:lnTo>
                  <a:lnTo>
                    <a:pt x="0" y="54"/>
                  </a:lnTo>
                  <a:lnTo>
                    <a:pt x="0" y="78"/>
                  </a:lnTo>
                  <a:lnTo>
                    <a:pt x="12" y="96"/>
                  </a:lnTo>
                  <a:lnTo>
                    <a:pt x="12" y="96"/>
                  </a:lnTo>
                  <a:close/>
                  <a:moveTo>
                    <a:pt x="12" y="72"/>
                  </a:moveTo>
                  <a:lnTo>
                    <a:pt x="18" y="54"/>
                  </a:lnTo>
                  <a:lnTo>
                    <a:pt x="24" y="36"/>
                  </a:lnTo>
                  <a:lnTo>
                    <a:pt x="30" y="18"/>
                  </a:lnTo>
                  <a:lnTo>
                    <a:pt x="30" y="12"/>
                  </a:lnTo>
                  <a:lnTo>
                    <a:pt x="48" y="24"/>
                  </a:lnTo>
                  <a:lnTo>
                    <a:pt x="66" y="36"/>
                  </a:lnTo>
                  <a:lnTo>
                    <a:pt x="78" y="54"/>
                  </a:lnTo>
                  <a:lnTo>
                    <a:pt x="78" y="72"/>
                  </a:lnTo>
                  <a:lnTo>
                    <a:pt x="72" y="84"/>
                  </a:lnTo>
                  <a:lnTo>
                    <a:pt x="48" y="96"/>
                  </a:lnTo>
                  <a:lnTo>
                    <a:pt x="36" y="96"/>
                  </a:lnTo>
                  <a:lnTo>
                    <a:pt x="24" y="90"/>
                  </a:lnTo>
                  <a:lnTo>
                    <a:pt x="18" y="84"/>
                  </a:lnTo>
                  <a:lnTo>
                    <a:pt x="12" y="72"/>
                  </a:lnTo>
                  <a:lnTo>
                    <a:pt x="12" y="72"/>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22" name="Freeform 26"/>
            <p:cNvSpPr>
              <a:spLocks noEditPoints="1"/>
            </p:cNvSpPr>
            <p:nvPr userDrawn="1"/>
          </p:nvSpPr>
          <p:spPr bwMode="ltGray">
            <a:xfrm>
              <a:off x="2400" y="3872"/>
              <a:ext cx="72" cy="90"/>
            </a:xfrm>
            <a:custGeom>
              <a:avLst/>
              <a:gdLst/>
              <a:ahLst/>
              <a:cxnLst>
                <a:cxn ang="0">
                  <a:pos x="71" y="90"/>
                </a:cxn>
                <a:cxn ang="0">
                  <a:pos x="71" y="60"/>
                </a:cxn>
                <a:cxn ang="0">
                  <a:pos x="71" y="36"/>
                </a:cxn>
                <a:cxn ang="0">
                  <a:pos x="60" y="12"/>
                </a:cxn>
                <a:cxn ang="0">
                  <a:pos x="36" y="0"/>
                </a:cxn>
                <a:cxn ang="0">
                  <a:pos x="12" y="12"/>
                </a:cxn>
                <a:cxn ang="0">
                  <a:pos x="0" y="36"/>
                </a:cxn>
                <a:cxn ang="0">
                  <a:pos x="6" y="60"/>
                </a:cxn>
                <a:cxn ang="0">
                  <a:pos x="30" y="78"/>
                </a:cxn>
                <a:cxn ang="0">
                  <a:pos x="54" y="90"/>
                </a:cxn>
                <a:cxn ang="0">
                  <a:pos x="71" y="90"/>
                </a:cxn>
                <a:cxn ang="0">
                  <a:pos x="71" y="90"/>
                </a:cxn>
                <a:cxn ang="0">
                  <a:pos x="24" y="18"/>
                </a:cxn>
                <a:cxn ang="0">
                  <a:pos x="42" y="18"/>
                </a:cxn>
                <a:cxn ang="0">
                  <a:pos x="54" y="18"/>
                </a:cxn>
                <a:cxn ang="0">
                  <a:pos x="60" y="42"/>
                </a:cxn>
                <a:cxn ang="0">
                  <a:pos x="60" y="66"/>
                </a:cxn>
                <a:cxn ang="0">
                  <a:pos x="60" y="72"/>
                </a:cxn>
                <a:cxn ang="0">
                  <a:pos x="60" y="78"/>
                </a:cxn>
                <a:cxn ang="0">
                  <a:pos x="42" y="72"/>
                </a:cxn>
                <a:cxn ang="0">
                  <a:pos x="24" y="66"/>
                </a:cxn>
                <a:cxn ang="0">
                  <a:pos x="12" y="48"/>
                </a:cxn>
                <a:cxn ang="0">
                  <a:pos x="12" y="30"/>
                </a:cxn>
                <a:cxn ang="0">
                  <a:pos x="24" y="18"/>
                </a:cxn>
                <a:cxn ang="0">
                  <a:pos x="24" y="18"/>
                </a:cxn>
              </a:cxnLst>
              <a:rect l="0" t="0" r="r" b="b"/>
              <a:pathLst>
                <a:path w="71" h="90">
                  <a:moveTo>
                    <a:pt x="71" y="90"/>
                  </a:moveTo>
                  <a:lnTo>
                    <a:pt x="71" y="60"/>
                  </a:lnTo>
                  <a:lnTo>
                    <a:pt x="71" y="36"/>
                  </a:lnTo>
                  <a:lnTo>
                    <a:pt x="60" y="12"/>
                  </a:lnTo>
                  <a:lnTo>
                    <a:pt x="36" y="0"/>
                  </a:lnTo>
                  <a:lnTo>
                    <a:pt x="12" y="12"/>
                  </a:lnTo>
                  <a:lnTo>
                    <a:pt x="0" y="36"/>
                  </a:lnTo>
                  <a:lnTo>
                    <a:pt x="6" y="60"/>
                  </a:lnTo>
                  <a:lnTo>
                    <a:pt x="30" y="78"/>
                  </a:lnTo>
                  <a:lnTo>
                    <a:pt x="54" y="90"/>
                  </a:lnTo>
                  <a:lnTo>
                    <a:pt x="71" y="90"/>
                  </a:lnTo>
                  <a:lnTo>
                    <a:pt x="71" y="90"/>
                  </a:lnTo>
                  <a:close/>
                  <a:moveTo>
                    <a:pt x="24" y="18"/>
                  </a:moveTo>
                  <a:lnTo>
                    <a:pt x="42" y="18"/>
                  </a:lnTo>
                  <a:lnTo>
                    <a:pt x="54" y="18"/>
                  </a:lnTo>
                  <a:lnTo>
                    <a:pt x="60" y="42"/>
                  </a:lnTo>
                  <a:lnTo>
                    <a:pt x="60" y="66"/>
                  </a:lnTo>
                  <a:lnTo>
                    <a:pt x="60" y="72"/>
                  </a:lnTo>
                  <a:lnTo>
                    <a:pt x="60" y="78"/>
                  </a:lnTo>
                  <a:lnTo>
                    <a:pt x="42" y="72"/>
                  </a:lnTo>
                  <a:lnTo>
                    <a:pt x="24" y="66"/>
                  </a:lnTo>
                  <a:lnTo>
                    <a:pt x="12" y="48"/>
                  </a:lnTo>
                  <a:lnTo>
                    <a:pt x="12" y="30"/>
                  </a:lnTo>
                  <a:lnTo>
                    <a:pt x="24" y="18"/>
                  </a:lnTo>
                  <a:lnTo>
                    <a:pt x="24"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23" name="Oval 27"/>
            <p:cNvSpPr>
              <a:spLocks noChangeArrowheads="1"/>
            </p:cNvSpPr>
            <p:nvPr userDrawn="1"/>
          </p:nvSpPr>
          <p:spPr bwMode="ltGray">
            <a:xfrm>
              <a:off x="2444" y="3838"/>
              <a:ext cx="1380" cy="389"/>
            </a:xfrm>
            <a:prstGeom prst="ellipse">
              <a:avLst/>
            </a:prstGeom>
            <a:gradFill rotWithShape="0">
              <a:gsLst>
                <a:gs pos="0">
                  <a:schemeClr val="bg2">
                    <a:gamma/>
                    <a:tint val="81961"/>
                    <a:invGamma/>
                  </a:schemeClr>
                </a:gs>
                <a:gs pos="100000">
                  <a:schemeClr val="bg2"/>
                </a:gs>
              </a:gsLst>
              <a:lin ang="2700000" scaled="1"/>
            </a:gradFill>
            <a:ln w="9525">
              <a:noFill/>
              <a:round/>
              <a:headEnd/>
              <a:tailEnd/>
            </a:ln>
            <a:effectLst/>
          </p:spPr>
          <p:txBody>
            <a:bodyPr/>
            <a:lstStyle/>
            <a:p>
              <a:pPr>
                <a:defRPr/>
              </a:pPr>
              <a:endParaRPr lang="en-US"/>
            </a:p>
          </p:txBody>
        </p:sp>
        <p:sp>
          <p:nvSpPr>
            <p:cNvPr id="4124" name="Oval 28"/>
            <p:cNvSpPr>
              <a:spLocks noChangeArrowheads="1"/>
            </p:cNvSpPr>
            <p:nvPr userDrawn="1"/>
          </p:nvSpPr>
          <p:spPr bwMode="ltGray">
            <a:xfrm>
              <a:off x="2394" y="3834"/>
              <a:ext cx="1502" cy="288"/>
            </a:xfrm>
            <a:prstGeom prst="ellipse">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4125" name="Oval 29"/>
            <p:cNvSpPr>
              <a:spLocks noChangeArrowheads="1"/>
            </p:cNvSpPr>
            <p:nvPr userDrawn="1"/>
          </p:nvSpPr>
          <p:spPr bwMode="ltGray">
            <a:xfrm>
              <a:off x="2441" y="3860"/>
              <a:ext cx="1425" cy="220"/>
            </a:xfrm>
            <a:prstGeom prst="ellipse">
              <a:avLst/>
            </a:prstGeom>
            <a:gradFill rotWithShape="0">
              <a:gsLst>
                <a:gs pos="0">
                  <a:schemeClr val="bg2"/>
                </a:gs>
                <a:gs pos="100000">
                  <a:schemeClr val="bg2">
                    <a:gamma/>
                    <a:tint val="81961"/>
                    <a:invGamma/>
                  </a:schemeClr>
                </a:gs>
              </a:gsLst>
              <a:lin ang="0" scaled="1"/>
            </a:gradFill>
            <a:ln w="9525">
              <a:noFill/>
              <a:round/>
              <a:headEnd/>
              <a:tailEnd/>
            </a:ln>
            <a:effectLst/>
          </p:spPr>
          <p:txBody>
            <a:bodyPr/>
            <a:lstStyle/>
            <a:p>
              <a:pPr>
                <a:defRPr/>
              </a:pPr>
              <a:endParaRPr lang="en-US"/>
            </a:p>
          </p:txBody>
        </p:sp>
        <p:sp>
          <p:nvSpPr>
            <p:cNvPr id="4126" name="Freeform 30"/>
            <p:cNvSpPr>
              <a:spLocks noEditPoints="1"/>
            </p:cNvSpPr>
            <p:nvPr userDrawn="1"/>
          </p:nvSpPr>
          <p:spPr bwMode="ltGray">
            <a:xfrm>
              <a:off x="3743" y="3788"/>
              <a:ext cx="90" cy="96"/>
            </a:xfrm>
            <a:custGeom>
              <a:avLst/>
              <a:gdLst/>
              <a:ahLst/>
              <a:cxnLst>
                <a:cxn ang="0">
                  <a:pos x="66" y="96"/>
                </a:cxn>
                <a:cxn ang="0">
                  <a:pos x="78" y="66"/>
                </a:cxn>
                <a:cxn ang="0">
                  <a:pos x="90" y="42"/>
                </a:cxn>
                <a:cxn ang="0">
                  <a:pos x="78" y="18"/>
                </a:cxn>
                <a:cxn ang="0">
                  <a:pos x="60" y="0"/>
                </a:cxn>
                <a:cxn ang="0">
                  <a:pos x="30" y="6"/>
                </a:cxn>
                <a:cxn ang="0">
                  <a:pos x="18" y="18"/>
                </a:cxn>
                <a:cxn ang="0">
                  <a:pos x="6" y="30"/>
                </a:cxn>
                <a:cxn ang="0">
                  <a:pos x="0" y="42"/>
                </a:cxn>
                <a:cxn ang="0">
                  <a:pos x="6" y="60"/>
                </a:cxn>
                <a:cxn ang="0">
                  <a:pos x="24" y="78"/>
                </a:cxn>
                <a:cxn ang="0">
                  <a:pos x="48" y="90"/>
                </a:cxn>
                <a:cxn ang="0">
                  <a:pos x="66" y="96"/>
                </a:cxn>
                <a:cxn ang="0">
                  <a:pos x="66" y="96"/>
                </a:cxn>
                <a:cxn ang="0">
                  <a:pos x="42" y="18"/>
                </a:cxn>
                <a:cxn ang="0">
                  <a:pos x="60" y="18"/>
                </a:cxn>
                <a:cxn ang="0">
                  <a:pos x="72" y="24"/>
                </a:cxn>
                <a:cxn ang="0">
                  <a:pos x="72" y="36"/>
                </a:cxn>
                <a:cxn ang="0">
                  <a:pos x="72" y="48"/>
                </a:cxn>
                <a:cxn ang="0">
                  <a:pos x="66" y="72"/>
                </a:cxn>
                <a:cxn ang="0">
                  <a:pos x="60" y="78"/>
                </a:cxn>
                <a:cxn ang="0">
                  <a:pos x="60" y="84"/>
                </a:cxn>
                <a:cxn ang="0">
                  <a:pos x="42" y="72"/>
                </a:cxn>
                <a:cxn ang="0">
                  <a:pos x="30" y="66"/>
                </a:cxn>
                <a:cxn ang="0">
                  <a:pos x="18" y="42"/>
                </a:cxn>
                <a:cxn ang="0">
                  <a:pos x="24" y="30"/>
                </a:cxn>
                <a:cxn ang="0">
                  <a:pos x="42" y="18"/>
                </a:cxn>
                <a:cxn ang="0">
                  <a:pos x="42" y="18"/>
                </a:cxn>
              </a:cxnLst>
              <a:rect l="0" t="0" r="r" b="b"/>
              <a:pathLst>
                <a:path w="90" h="96">
                  <a:moveTo>
                    <a:pt x="66" y="96"/>
                  </a:moveTo>
                  <a:lnTo>
                    <a:pt x="78" y="66"/>
                  </a:lnTo>
                  <a:lnTo>
                    <a:pt x="90" y="42"/>
                  </a:lnTo>
                  <a:lnTo>
                    <a:pt x="78" y="18"/>
                  </a:lnTo>
                  <a:lnTo>
                    <a:pt x="60" y="0"/>
                  </a:lnTo>
                  <a:lnTo>
                    <a:pt x="30" y="6"/>
                  </a:lnTo>
                  <a:lnTo>
                    <a:pt x="18" y="18"/>
                  </a:lnTo>
                  <a:lnTo>
                    <a:pt x="6" y="30"/>
                  </a:lnTo>
                  <a:lnTo>
                    <a:pt x="0" y="42"/>
                  </a:lnTo>
                  <a:lnTo>
                    <a:pt x="6" y="60"/>
                  </a:lnTo>
                  <a:lnTo>
                    <a:pt x="24" y="78"/>
                  </a:lnTo>
                  <a:lnTo>
                    <a:pt x="48" y="90"/>
                  </a:lnTo>
                  <a:lnTo>
                    <a:pt x="66" y="96"/>
                  </a:lnTo>
                  <a:lnTo>
                    <a:pt x="66" y="96"/>
                  </a:lnTo>
                  <a:close/>
                  <a:moveTo>
                    <a:pt x="42" y="18"/>
                  </a:moveTo>
                  <a:lnTo>
                    <a:pt x="60" y="18"/>
                  </a:lnTo>
                  <a:lnTo>
                    <a:pt x="72" y="24"/>
                  </a:lnTo>
                  <a:lnTo>
                    <a:pt x="72" y="36"/>
                  </a:lnTo>
                  <a:lnTo>
                    <a:pt x="72" y="48"/>
                  </a:lnTo>
                  <a:lnTo>
                    <a:pt x="66" y="72"/>
                  </a:lnTo>
                  <a:lnTo>
                    <a:pt x="60" y="78"/>
                  </a:lnTo>
                  <a:lnTo>
                    <a:pt x="60" y="84"/>
                  </a:lnTo>
                  <a:lnTo>
                    <a:pt x="42" y="72"/>
                  </a:lnTo>
                  <a:lnTo>
                    <a:pt x="30" y="66"/>
                  </a:lnTo>
                  <a:lnTo>
                    <a:pt x="18" y="42"/>
                  </a:lnTo>
                  <a:lnTo>
                    <a:pt x="24" y="30"/>
                  </a:lnTo>
                  <a:lnTo>
                    <a:pt x="42" y="18"/>
                  </a:lnTo>
                  <a:lnTo>
                    <a:pt x="42" y="18"/>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27" name="Freeform 31"/>
            <p:cNvSpPr>
              <a:spLocks noEditPoints="1"/>
            </p:cNvSpPr>
            <p:nvPr userDrawn="1"/>
          </p:nvSpPr>
          <p:spPr bwMode="ltGray">
            <a:xfrm>
              <a:off x="5422" y="3603"/>
              <a:ext cx="72" cy="108"/>
            </a:xfrm>
            <a:custGeom>
              <a:avLst/>
              <a:gdLst/>
              <a:ahLst/>
              <a:cxnLst>
                <a:cxn ang="0">
                  <a:pos x="0" y="90"/>
                </a:cxn>
                <a:cxn ang="0">
                  <a:pos x="12" y="102"/>
                </a:cxn>
                <a:cxn ang="0">
                  <a:pos x="24" y="108"/>
                </a:cxn>
                <a:cxn ang="0">
                  <a:pos x="48" y="108"/>
                </a:cxn>
                <a:cxn ang="0">
                  <a:pos x="66" y="96"/>
                </a:cxn>
                <a:cxn ang="0">
                  <a:pos x="72" y="66"/>
                </a:cxn>
                <a:cxn ang="0">
                  <a:pos x="66" y="42"/>
                </a:cxn>
                <a:cxn ang="0">
                  <a:pos x="60" y="18"/>
                </a:cxn>
                <a:cxn ang="0">
                  <a:pos x="48" y="6"/>
                </a:cxn>
                <a:cxn ang="0">
                  <a:pos x="42" y="0"/>
                </a:cxn>
                <a:cxn ang="0">
                  <a:pos x="42" y="0"/>
                </a:cxn>
                <a:cxn ang="0">
                  <a:pos x="36" y="0"/>
                </a:cxn>
                <a:cxn ang="0">
                  <a:pos x="18" y="24"/>
                </a:cxn>
                <a:cxn ang="0">
                  <a:pos x="6" y="48"/>
                </a:cxn>
                <a:cxn ang="0">
                  <a:pos x="0" y="66"/>
                </a:cxn>
                <a:cxn ang="0">
                  <a:pos x="0" y="90"/>
                </a:cxn>
                <a:cxn ang="0">
                  <a:pos x="0" y="90"/>
                </a:cxn>
                <a:cxn ang="0">
                  <a:pos x="12" y="66"/>
                </a:cxn>
                <a:cxn ang="0">
                  <a:pos x="18" y="48"/>
                </a:cxn>
                <a:cxn ang="0">
                  <a:pos x="24" y="36"/>
                </a:cxn>
                <a:cxn ang="0">
                  <a:pos x="30" y="24"/>
                </a:cxn>
                <a:cxn ang="0">
                  <a:pos x="36" y="18"/>
                </a:cxn>
                <a:cxn ang="0">
                  <a:pos x="54" y="30"/>
                </a:cxn>
                <a:cxn ang="0">
                  <a:pos x="60" y="48"/>
                </a:cxn>
                <a:cxn ang="0">
                  <a:pos x="66" y="72"/>
                </a:cxn>
                <a:cxn ang="0">
                  <a:pos x="66" y="84"/>
                </a:cxn>
                <a:cxn ang="0">
                  <a:pos x="54" y="96"/>
                </a:cxn>
                <a:cxn ang="0">
                  <a:pos x="30" y="102"/>
                </a:cxn>
                <a:cxn ang="0">
                  <a:pos x="24" y="96"/>
                </a:cxn>
                <a:cxn ang="0">
                  <a:pos x="12" y="90"/>
                </a:cxn>
                <a:cxn ang="0">
                  <a:pos x="12" y="78"/>
                </a:cxn>
                <a:cxn ang="0">
                  <a:pos x="12" y="66"/>
                </a:cxn>
                <a:cxn ang="0">
                  <a:pos x="12" y="66"/>
                </a:cxn>
              </a:cxnLst>
              <a:rect l="0" t="0" r="r" b="b"/>
              <a:pathLst>
                <a:path w="72" h="108">
                  <a:moveTo>
                    <a:pt x="0" y="90"/>
                  </a:moveTo>
                  <a:lnTo>
                    <a:pt x="12" y="102"/>
                  </a:lnTo>
                  <a:lnTo>
                    <a:pt x="24" y="108"/>
                  </a:lnTo>
                  <a:lnTo>
                    <a:pt x="48" y="108"/>
                  </a:lnTo>
                  <a:lnTo>
                    <a:pt x="66" y="96"/>
                  </a:lnTo>
                  <a:lnTo>
                    <a:pt x="72" y="66"/>
                  </a:lnTo>
                  <a:lnTo>
                    <a:pt x="66" y="42"/>
                  </a:lnTo>
                  <a:lnTo>
                    <a:pt x="60" y="18"/>
                  </a:lnTo>
                  <a:lnTo>
                    <a:pt x="48" y="6"/>
                  </a:lnTo>
                  <a:lnTo>
                    <a:pt x="42" y="0"/>
                  </a:lnTo>
                  <a:lnTo>
                    <a:pt x="42" y="0"/>
                  </a:lnTo>
                  <a:lnTo>
                    <a:pt x="36" y="0"/>
                  </a:lnTo>
                  <a:lnTo>
                    <a:pt x="18" y="24"/>
                  </a:lnTo>
                  <a:lnTo>
                    <a:pt x="6" y="48"/>
                  </a:lnTo>
                  <a:lnTo>
                    <a:pt x="0" y="66"/>
                  </a:lnTo>
                  <a:lnTo>
                    <a:pt x="0" y="90"/>
                  </a:lnTo>
                  <a:lnTo>
                    <a:pt x="0" y="90"/>
                  </a:lnTo>
                  <a:close/>
                  <a:moveTo>
                    <a:pt x="12" y="66"/>
                  </a:moveTo>
                  <a:lnTo>
                    <a:pt x="18" y="48"/>
                  </a:lnTo>
                  <a:lnTo>
                    <a:pt x="24" y="36"/>
                  </a:lnTo>
                  <a:lnTo>
                    <a:pt x="30" y="24"/>
                  </a:lnTo>
                  <a:lnTo>
                    <a:pt x="36" y="18"/>
                  </a:lnTo>
                  <a:lnTo>
                    <a:pt x="54" y="30"/>
                  </a:lnTo>
                  <a:lnTo>
                    <a:pt x="60" y="48"/>
                  </a:lnTo>
                  <a:lnTo>
                    <a:pt x="66" y="72"/>
                  </a:lnTo>
                  <a:lnTo>
                    <a:pt x="66" y="84"/>
                  </a:lnTo>
                  <a:lnTo>
                    <a:pt x="54" y="96"/>
                  </a:lnTo>
                  <a:lnTo>
                    <a:pt x="30" y="102"/>
                  </a:lnTo>
                  <a:lnTo>
                    <a:pt x="24" y="96"/>
                  </a:lnTo>
                  <a:lnTo>
                    <a:pt x="12" y="90"/>
                  </a:lnTo>
                  <a:lnTo>
                    <a:pt x="12" y="78"/>
                  </a:lnTo>
                  <a:lnTo>
                    <a:pt x="12" y="66"/>
                  </a:lnTo>
                  <a:lnTo>
                    <a:pt x="12" y="66"/>
                  </a:lnTo>
                  <a:close/>
                </a:path>
              </a:pathLst>
            </a:custGeom>
            <a:gradFill rotWithShape="0">
              <a:gsLst>
                <a:gs pos="0">
                  <a:schemeClr val="bg2"/>
                </a:gs>
                <a:gs pos="100000">
                  <a:schemeClr val="bg2">
                    <a:gamma/>
                    <a:tint val="81961"/>
                    <a:invGamma/>
                  </a:schemeClr>
                </a:gs>
              </a:gsLst>
              <a:lin ang="5400000" scaled="1"/>
            </a:gradFill>
            <a:ln w="9525">
              <a:noFill/>
              <a:round/>
              <a:headEnd/>
              <a:tailEnd/>
            </a:ln>
          </p:spPr>
          <p:txBody>
            <a:bodyPr/>
            <a:lstStyle/>
            <a:p>
              <a:pPr>
                <a:defRPr/>
              </a:pPr>
              <a:endParaRPr lang="en-US"/>
            </a:p>
          </p:txBody>
        </p:sp>
        <p:sp>
          <p:nvSpPr>
            <p:cNvPr id="4128" name="Rectangle 32"/>
            <p:cNvSpPr>
              <a:spLocks noChangeArrowheads="1"/>
            </p:cNvSpPr>
            <p:nvPr userDrawn="1"/>
          </p:nvSpPr>
          <p:spPr bwMode="ltGray">
            <a:xfrm>
              <a:off x="4238" y="1773"/>
              <a:ext cx="173" cy="2539"/>
            </a:xfrm>
            <a:prstGeom prst="rect">
              <a:avLst/>
            </a:prstGeom>
            <a:gradFill rotWithShape="0">
              <a:gsLst>
                <a:gs pos="0">
                  <a:schemeClr val="bg2">
                    <a:gamma/>
                    <a:tint val="81961"/>
                    <a:invGamma/>
                  </a:schemeClr>
                </a:gs>
                <a:gs pos="100000">
                  <a:schemeClr val="bg2"/>
                </a:gs>
              </a:gsLst>
              <a:lin ang="0" scaled="1"/>
            </a:gradFill>
            <a:ln w="9525">
              <a:noFill/>
              <a:miter lim="800000"/>
              <a:headEnd/>
              <a:tailEnd/>
            </a:ln>
            <a:effectLst/>
          </p:spPr>
          <p:txBody>
            <a:bodyPr/>
            <a:lstStyle/>
            <a:p>
              <a:pPr>
                <a:defRPr/>
              </a:pPr>
              <a:endParaRPr lang="en-US"/>
            </a:p>
          </p:txBody>
        </p:sp>
        <p:sp>
          <p:nvSpPr>
            <p:cNvPr id="4129" name="Rectangle 33"/>
            <p:cNvSpPr>
              <a:spLocks noChangeArrowheads="1"/>
            </p:cNvSpPr>
            <p:nvPr userDrawn="1"/>
          </p:nvSpPr>
          <p:spPr bwMode="ltGray">
            <a:xfrm>
              <a:off x="4288" y="1545"/>
              <a:ext cx="76" cy="240"/>
            </a:xfrm>
            <a:prstGeom prst="rect">
              <a:avLst/>
            </a:prstGeom>
            <a:gradFill rotWithShape="0">
              <a:gsLst>
                <a:gs pos="0">
                  <a:schemeClr val="bg2"/>
                </a:gs>
                <a:gs pos="100000">
                  <a:schemeClr val="bg2">
                    <a:gamma/>
                    <a:tint val="81961"/>
                    <a:invGamma/>
                  </a:schemeClr>
                </a:gs>
              </a:gsLst>
              <a:lin ang="5400000" scaled="1"/>
            </a:gradFill>
            <a:ln w="9525">
              <a:noFill/>
              <a:miter lim="800000"/>
              <a:headEnd/>
              <a:tailEnd/>
            </a:ln>
            <a:effectLst/>
          </p:spPr>
          <p:txBody>
            <a:bodyPr/>
            <a:lstStyle/>
            <a:p>
              <a:pPr>
                <a:defRPr/>
              </a:pPr>
              <a:endParaRPr lang="en-US"/>
            </a:p>
          </p:txBody>
        </p:sp>
        <p:sp>
          <p:nvSpPr>
            <p:cNvPr id="4130" name="AutoShape 34"/>
            <p:cNvSpPr>
              <a:spLocks noChangeArrowheads="1"/>
            </p:cNvSpPr>
            <p:nvPr userDrawn="1"/>
          </p:nvSpPr>
          <p:spPr bwMode="ltGray">
            <a:xfrm>
              <a:off x="4220" y="1743"/>
              <a:ext cx="205" cy="52"/>
            </a:xfrm>
            <a:prstGeom prst="roundRect">
              <a:avLst>
                <a:gd name="adj" fmla="val 16667"/>
              </a:avLst>
            </a:prstGeom>
            <a:gradFill rotWithShape="0">
              <a:gsLst>
                <a:gs pos="0">
                  <a:schemeClr val="bg2"/>
                </a:gs>
                <a:gs pos="100000">
                  <a:schemeClr val="bg2">
                    <a:gamma/>
                    <a:tint val="81961"/>
                    <a:invGamma/>
                  </a:schemeClr>
                </a:gs>
              </a:gsLst>
              <a:lin ang="5400000" scaled="1"/>
            </a:gradFill>
            <a:ln w="9525">
              <a:noFill/>
              <a:round/>
              <a:headEnd/>
              <a:tailEnd/>
            </a:ln>
            <a:effectLst/>
          </p:spPr>
          <p:txBody>
            <a:bodyPr/>
            <a:lstStyle/>
            <a:p>
              <a:pPr>
                <a:defRPr/>
              </a:pPr>
              <a:endParaRPr lang="en-US"/>
            </a:p>
          </p:txBody>
        </p:sp>
        <p:sp>
          <p:nvSpPr>
            <p:cNvPr id="4131" name="Freeform 35"/>
            <p:cNvSpPr>
              <a:spLocks/>
            </p:cNvSpPr>
            <p:nvPr userDrawn="1"/>
          </p:nvSpPr>
          <p:spPr bwMode="ltGray">
            <a:xfrm>
              <a:off x="4306" y="1529"/>
              <a:ext cx="252" cy="1576"/>
            </a:xfrm>
            <a:custGeom>
              <a:avLst/>
              <a:gdLst/>
              <a:ahLst/>
              <a:cxnLst>
                <a:cxn ang="0">
                  <a:pos x="252" y="1576"/>
                </a:cxn>
                <a:cxn ang="0">
                  <a:pos x="12" y="84"/>
                </a:cxn>
                <a:cxn ang="0">
                  <a:pos x="12" y="60"/>
                </a:cxn>
                <a:cxn ang="0">
                  <a:pos x="0" y="12"/>
                </a:cxn>
                <a:cxn ang="0">
                  <a:pos x="72" y="0"/>
                </a:cxn>
                <a:cxn ang="0">
                  <a:pos x="72" y="0"/>
                </a:cxn>
                <a:cxn ang="0">
                  <a:pos x="78" y="48"/>
                </a:cxn>
                <a:cxn ang="0">
                  <a:pos x="88" y="66"/>
                </a:cxn>
              </a:cxnLst>
              <a:rect l="0" t="0" r="r" b="b"/>
              <a:pathLst>
                <a:path w="252" h="1576">
                  <a:moveTo>
                    <a:pt x="252" y="1576"/>
                  </a:moveTo>
                  <a:lnTo>
                    <a:pt x="12" y="84"/>
                  </a:lnTo>
                  <a:lnTo>
                    <a:pt x="12" y="60"/>
                  </a:lnTo>
                  <a:lnTo>
                    <a:pt x="0" y="12"/>
                  </a:lnTo>
                  <a:lnTo>
                    <a:pt x="72" y="0"/>
                  </a:lnTo>
                  <a:lnTo>
                    <a:pt x="72" y="0"/>
                  </a:lnTo>
                  <a:lnTo>
                    <a:pt x="78" y="48"/>
                  </a:lnTo>
                  <a:lnTo>
                    <a:pt x="88" y="66"/>
                  </a:lnTo>
                </a:path>
              </a:pathLst>
            </a:custGeom>
            <a:gradFill rotWithShape="0">
              <a:gsLst>
                <a:gs pos="0">
                  <a:schemeClr val="bg2">
                    <a:gamma/>
                    <a:tint val="81961"/>
                    <a:invGamma/>
                  </a:schemeClr>
                </a:gs>
                <a:gs pos="100000">
                  <a:schemeClr val="bg2"/>
                </a:gs>
              </a:gsLst>
              <a:lin ang="2700000" scaled="1"/>
            </a:gradFill>
            <a:ln w="9525">
              <a:noFill/>
              <a:round/>
              <a:headEnd/>
              <a:tailEnd/>
            </a:ln>
          </p:spPr>
          <p:txBody>
            <a:bodyPr/>
            <a:lstStyle/>
            <a:p>
              <a:pPr>
                <a:defRPr/>
              </a:pPr>
              <a:endParaRPr lang="en-US"/>
            </a:p>
          </p:txBody>
        </p:sp>
        <p:sp>
          <p:nvSpPr>
            <p:cNvPr id="4132" name="Freeform 36"/>
            <p:cNvSpPr>
              <a:spLocks/>
            </p:cNvSpPr>
            <p:nvPr userDrawn="1"/>
          </p:nvSpPr>
          <p:spPr bwMode="ltGray">
            <a:xfrm>
              <a:off x="4169" y="1421"/>
              <a:ext cx="317" cy="138"/>
            </a:xfrm>
            <a:custGeom>
              <a:avLst/>
              <a:gdLst/>
              <a:ahLst/>
              <a:cxnLst>
                <a:cxn ang="0">
                  <a:pos x="161" y="0"/>
                </a:cxn>
                <a:cxn ang="0">
                  <a:pos x="227" y="6"/>
                </a:cxn>
                <a:cxn ang="0">
                  <a:pos x="275" y="36"/>
                </a:cxn>
                <a:cxn ang="0">
                  <a:pos x="304" y="78"/>
                </a:cxn>
                <a:cxn ang="0">
                  <a:pos x="316" y="138"/>
                </a:cxn>
                <a:cxn ang="0">
                  <a:pos x="0" y="138"/>
                </a:cxn>
                <a:cxn ang="0">
                  <a:pos x="11" y="78"/>
                </a:cxn>
                <a:cxn ang="0">
                  <a:pos x="47" y="36"/>
                </a:cxn>
                <a:cxn ang="0">
                  <a:pos x="95" y="6"/>
                </a:cxn>
                <a:cxn ang="0">
                  <a:pos x="161" y="0"/>
                </a:cxn>
                <a:cxn ang="0">
                  <a:pos x="161" y="0"/>
                </a:cxn>
              </a:cxnLst>
              <a:rect l="0" t="0" r="r" b="b"/>
              <a:pathLst>
                <a:path w="316" h="138">
                  <a:moveTo>
                    <a:pt x="161" y="0"/>
                  </a:moveTo>
                  <a:lnTo>
                    <a:pt x="227" y="6"/>
                  </a:lnTo>
                  <a:lnTo>
                    <a:pt x="275" y="36"/>
                  </a:lnTo>
                  <a:lnTo>
                    <a:pt x="304" y="78"/>
                  </a:lnTo>
                  <a:lnTo>
                    <a:pt x="316" y="138"/>
                  </a:lnTo>
                  <a:lnTo>
                    <a:pt x="0" y="138"/>
                  </a:lnTo>
                  <a:lnTo>
                    <a:pt x="11" y="78"/>
                  </a:lnTo>
                  <a:lnTo>
                    <a:pt x="47" y="36"/>
                  </a:lnTo>
                  <a:lnTo>
                    <a:pt x="95" y="6"/>
                  </a:lnTo>
                  <a:lnTo>
                    <a:pt x="161" y="0"/>
                  </a:lnTo>
                  <a:lnTo>
                    <a:pt x="161" y="0"/>
                  </a:lnTo>
                  <a:close/>
                </a:path>
              </a:pathLst>
            </a:custGeom>
            <a:gradFill rotWithShape="0">
              <a:gsLst>
                <a:gs pos="0">
                  <a:schemeClr val="bg2">
                    <a:gamma/>
                    <a:tint val="81961"/>
                    <a:invGamma/>
                  </a:schemeClr>
                </a:gs>
                <a:gs pos="100000">
                  <a:schemeClr val="bg2"/>
                </a:gs>
              </a:gsLst>
              <a:lin ang="0" scaled="1"/>
            </a:gradFill>
            <a:ln w="9525">
              <a:noFill/>
              <a:round/>
              <a:headEnd/>
              <a:tailEnd/>
            </a:ln>
          </p:spPr>
          <p:txBody>
            <a:bodyPr/>
            <a:lstStyle/>
            <a:p>
              <a:pPr>
                <a:defRPr/>
              </a:pPr>
              <a:endParaRPr lang="en-US"/>
            </a:p>
          </p:txBody>
        </p:sp>
      </p:grpSp>
      <p:sp>
        <p:nvSpPr>
          <p:cNvPr id="4133" name="Rectangle 37"/>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134" name="Rectangle 38"/>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35" name="Rectangle 39"/>
          <p:cNvSpPr>
            <a:spLocks noGrp="1" noChangeArrowheads="1"/>
          </p:cNvSpPr>
          <p:nvPr>
            <p:ph type="dt" sz="half" idx="2"/>
          </p:nvPr>
        </p:nvSpPr>
        <p:spPr bwMode="auto">
          <a:xfrm>
            <a:off x="457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4136" name="Rectangle 40"/>
          <p:cNvSpPr>
            <a:spLocks noGrp="1" noChangeArrowheads="1"/>
          </p:cNvSpPr>
          <p:nvPr>
            <p:ph type="ftr" sz="quarter" idx="3"/>
          </p:nvPr>
        </p:nvSpPr>
        <p:spPr bwMode="auto">
          <a:xfrm>
            <a:off x="3124200" y="6278563"/>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vl1pPr>
          </a:lstStyle>
          <a:p>
            <a:pPr>
              <a:defRPr/>
            </a:pPr>
            <a:endParaRPr lang="en-US"/>
          </a:p>
        </p:txBody>
      </p:sp>
      <p:sp>
        <p:nvSpPr>
          <p:cNvPr id="4137" name="Rectangle 41"/>
          <p:cNvSpPr>
            <a:spLocks noGrp="1" noChangeArrowheads="1"/>
          </p:cNvSpPr>
          <p:nvPr>
            <p:ph type="sldNum" sz="quarter" idx="4"/>
          </p:nvPr>
        </p:nvSpPr>
        <p:spPr bwMode="auto">
          <a:xfrm>
            <a:off x="6553200" y="6278563"/>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A34017FC-FCFD-4BB2-BCA1-D753E55AB08A}"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941" r:id="rId1"/>
    <p:sldLayoutId id="2147483930" r:id="rId2"/>
    <p:sldLayoutId id="2147483931" r:id="rId3"/>
    <p:sldLayoutId id="2147483932" r:id="rId4"/>
    <p:sldLayoutId id="2147483933" r:id="rId5"/>
    <p:sldLayoutId id="2147483934" r:id="rId6"/>
    <p:sldLayoutId id="2147483935" r:id="rId7"/>
    <p:sldLayoutId id="2147483936" r:id="rId8"/>
    <p:sldLayoutId id="2147483937" r:id="rId9"/>
    <p:sldLayoutId id="2147483938" r:id="rId10"/>
    <p:sldLayoutId id="2147483939" r:id="rId11"/>
    <p:sldLayoutId id="2147483940" r:id="rId12"/>
  </p:sldLayoutIdLst>
  <p:hf hdr="0" ftr="0" dt="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pitchFamily="34" charset="0"/>
        </a:defRPr>
      </a:lvl9pPr>
    </p:titleStyle>
    <p:bodyStyle>
      <a:lvl1pPr marL="342900" indent="-342900" algn="l" rtl="0" eaLnBrk="0" fontAlgn="base" hangingPunct="0">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5.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1"/>
          <p:cNvSpPr>
            <a:spLocks noGrp="1" noChangeArrowheads="1"/>
          </p:cNvSpPr>
          <p:nvPr>
            <p:ph type="sldNum" sz="quarter" idx="12"/>
          </p:nvPr>
        </p:nvSpPr>
        <p:spPr>
          <a:xfrm>
            <a:off x="7880350" y="6556375"/>
            <a:ext cx="588963" cy="228600"/>
          </a:xfrm>
          <a:noFill/>
        </p:spPr>
        <p:txBody>
          <a:bodyPr/>
          <a:lstStyle/>
          <a:p>
            <a:fld id="{4E00682E-A11E-4EDF-A1ED-8031801D6881}" type="slidenum">
              <a:rPr lang="en-US" smtClean="0"/>
              <a:pPr/>
              <a:t>1</a:t>
            </a:fld>
            <a:endParaRPr lang="en-US" smtClean="0"/>
          </a:p>
        </p:txBody>
      </p:sp>
      <p:sp>
        <p:nvSpPr>
          <p:cNvPr id="2051" name="Rectangle 3"/>
          <p:cNvSpPr>
            <a:spLocks noGrp="1" noChangeArrowheads="1"/>
          </p:cNvSpPr>
          <p:nvPr>
            <p:ph type="subTitle" idx="1"/>
          </p:nvPr>
        </p:nvSpPr>
        <p:spPr>
          <a:xfrm>
            <a:off x="2235200" y="6235700"/>
            <a:ext cx="4572000" cy="622300"/>
          </a:xfrm>
        </p:spPr>
        <p:txBody>
          <a:bodyPr/>
          <a:lstStyle/>
          <a:p>
            <a:pPr eaLnBrk="1" hangingPunct="1">
              <a:defRPr/>
            </a:pPr>
            <a:r>
              <a:rPr lang="lv-LV" dirty="0" smtClean="0"/>
              <a:t>Māc. Roberts Otomers</a:t>
            </a:r>
          </a:p>
        </p:txBody>
      </p:sp>
      <p:sp>
        <p:nvSpPr>
          <p:cNvPr id="2050" name="Rectangle 2"/>
          <p:cNvSpPr>
            <a:spLocks noGrp="1" noChangeArrowheads="1"/>
          </p:cNvSpPr>
          <p:nvPr>
            <p:ph type="ctrTitle"/>
          </p:nvPr>
        </p:nvSpPr>
        <p:spPr>
          <a:xfrm>
            <a:off x="0" y="1201738"/>
            <a:ext cx="8893175" cy="1016000"/>
          </a:xfrm>
        </p:spPr>
        <p:txBody>
          <a:bodyPr/>
          <a:lstStyle/>
          <a:p>
            <a:pPr eaLnBrk="1" hangingPunct="1">
              <a:defRPr/>
            </a:pPr>
            <a:r>
              <a:rPr lang="lv-LV" sz="7200" b="1" dirty="0" smtClean="0">
                <a:solidFill>
                  <a:srgbClr val="F8F204"/>
                </a:solidFill>
              </a:rPr>
              <a:t/>
            </a:r>
            <a:br>
              <a:rPr lang="lv-LV" sz="7200" b="1" dirty="0" smtClean="0">
                <a:solidFill>
                  <a:srgbClr val="F8F204"/>
                </a:solidFill>
              </a:rPr>
            </a:br>
            <a:r>
              <a:rPr lang="lv-LV" sz="7200" b="1" dirty="0" smtClean="0">
                <a:solidFill>
                  <a:srgbClr val="F8F204"/>
                </a:solidFill>
              </a:rPr>
              <a:t/>
            </a:r>
            <a:br>
              <a:rPr lang="lv-LV" sz="7200" b="1" dirty="0" smtClean="0">
                <a:solidFill>
                  <a:srgbClr val="F8F204"/>
                </a:solidFill>
              </a:rPr>
            </a:br>
            <a:r>
              <a:rPr lang="lv-LV" sz="7200" b="1" dirty="0" smtClean="0">
                <a:solidFill>
                  <a:srgbClr val="F8F204"/>
                </a:solidFill>
              </a:rPr>
              <a:t>1.Moz.3</a:t>
            </a:r>
            <a:br>
              <a:rPr lang="lv-LV" sz="7200" b="1" dirty="0" smtClean="0">
                <a:solidFill>
                  <a:srgbClr val="F8F204"/>
                </a:solidFill>
              </a:rPr>
            </a:br>
            <a:r>
              <a:rPr lang="lv-LV" sz="7200" b="1" dirty="0" smtClean="0">
                <a:solidFill>
                  <a:srgbClr val="F8F204"/>
                </a:solidFill>
              </a:rPr>
              <a:t>Grēkā krišana</a:t>
            </a:r>
            <a:endParaRPr lang="en-US" sz="7200" b="1" dirty="0" smtClean="0">
              <a:solidFill>
                <a:srgbClr val="F8F204"/>
              </a:solidFill>
            </a:endParaRPr>
          </a:p>
        </p:txBody>
      </p:sp>
      <p:pic>
        <p:nvPicPr>
          <p:cNvPr id="9" name="Picture 5"/>
          <p:cNvPicPr>
            <a:picLocks noChangeAspect="1" noChangeArrowheads="1"/>
          </p:cNvPicPr>
          <p:nvPr/>
        </p:nvPicPr>
        <p:blipFill>
          <a:blip r:embed="rId2" cstate="print"/>
          <a:srcRect/>
          <a:stretch>
            <a:fillRect/>
          </a:stretch>
        </p:blipFill>
        <p:spPr bwMode="auto">
          <a:xfrm>
            <a:off x="920700" y="2078018"/>
            <a:ext cx="7611556" cy="4173565"/>
          </a:xfrm>
          <a:prstGeom prst="rect">
            <a:avLst/>
          </a:prstGeom>
          <a:ln>
            <a:noFill/>
          </a:ln>
          <a:effectLst>
            <a:softEdge rad="112500"/>
          </a:effectLst>
        </p:spPr>
      </p:pic>
      <p:pic>
        <p:nvPicPr>
          <p:cNvPr id="6" name="Picture 3" descr="DOVE019"/>
          <p:cNvPicPr>
            <a:picLocks noChangeAspect="1" noChangeArrowheads="1"/>
          </p:cNvPicPr>
          <p:nvPr/>
        </p:nvPicPr>
        <p:blipFill>
          <a:blip r:embed="rId3" cstate="print"/>
          <a:srcRect/>
          <a:stretch>
            <a:fillRect/>
          </a:stretch>
        </p:blipFill>
        <p:spPr bwMode="auto">
          <a:xfrm>
            <a:off x="285750" y="5072063"/>
            <a:ext cx="1042988" cy="1484312"/>
          </a:xfrm>
          <a:prstGeom prst="rect">
            <a:avLst/>
          </a:prstGeom>
          <a:noFill/>
          <a:ln w="9525">
            <a:noFill/>
            <a:miter lim="800000"/>
            <a:headEnd/>
            <a:tailEnd/>
          </a:ln>
        </p:spPr>
      </p:pic>
      <p:sp>
        <p:nvSpPr>
          <p:cNvPr id="4103"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28.feb.2021.</a:t>
            </a:r>
            <a:endParaRPr lang="lv-LV"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par>
                          <p:cTn id="8" fill="hold">
                            <p:stCondLst>
                              <p:cond delay="2000"/>
                            </p:stCondLst>
                            <p:childTnLst>
                              <p:par>
                                <p:cTn id="9" presetID="9"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dissolve">
                                      <p:cBhvr>
                                        <p:cTn id="11" dur="500"/>
                                        <p:tgtEl>
                                          <p:spTgt spid="9"/>
                                        </p:tgtEl>
                                      </p:cBhvr>
                                    </p:animEffect>
                                  </p:childTnLst>
                                </p:cTn>
                              </p:par>
                            </p:childTnLst>
                          </p:cTn>
                        </p:par>
                        <p:par>
                          <p:cTn id="12" fill="hold">
                            <p:stCondLst>
                              <p:cond delay="2500"/>
                            </p:stCondLst>
                            <p:childTnLst>
                              <p:par>
                                <p:cTn id="13" presetID="5" presetClass="entr" presetSubtype="1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checkerboard(across)">
                                      <p:cBhvr>
                                        <p:cTn id="15" dur="500"/>
                                        <p:tgtEl>
                                          <p:spTgt spid="6"/>
                                        </p:tgtEl>
                                      </p:cBhvr>
                                    </p:animEffect>
                                  </p:childTnLst>
                                </p:cTn>
                              </p:par>
                              <p:par>
                                <p:cTn id="16" presetID="13" presetClass="entr" presetSubtype="16" fill="hold" grpId="0" nodeType="withEffect">
                                  <p:stCondLst>
                                    <p:cond delay="0"/>
                                  </p:stCondLst>
                                  <p:childTnLst>
                                    <p:set>
                                      <p:cBhvr>
                                        <p:cTn id="17" dur="1" fill="hold">
                                          <p:stCondLst>
                                            <p:cond delay="0"/>
                                          </p:stCondLst>
                                        </p:cTn>
                                        <p:tgtEl>
                                          <p:spTgt spid="2051">
                                            <p:txEl>
                                              <p:pRg st="0" end="0"/>
                                            </p:txEl>
                                          </p:spTgt>
                                        </p:tgtEl>
                                        <p:attrNameLst>
                                          <p:attrName>style.visibility</p:attrName>
                                        </p:attrNameLst>
                                      </p:cBhvr>
                                      <p:to>
                                        <p:strVal val="visible"/>
                                      </p:to>
                                    </p:set>
                                    <p:animEffect transition="in" filter="plus(in)">
                                      <p:cBhvr>
                                        <p:cTn id="18" dur="2000"/>
                                        <p:tgtEl>
                                          <p:spTgt spid="20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idx="4294967295"/>
          </p:nvPr>
        </p:nvSpPr>
        <p:spPr>
          <a:xfrm>
            <a:off x="0" y="0"/>
            <a:ext cx="9144000" cy="785813"/>
          </a:xfrm>
        </p:spPr>
        <p:txBody>
          <a:bodyPr/>
          <a:lstStyle/>
          <a:p>
            <a:pPr eaLnBrk="1" hangingPunct="1">
              <a:defRPr/>
            </a:pPr>
            <a:r>
              <a:rPr lang="lv-LV" b="1" dirty="0" smtClean="0">
                <a:solidFill>
                  <a:srgbClr val="FFFF00"/>
                </a:solidFill>
              </a:rPr>
              <a:t>Kas ir Grēks?</a:t>
            </a:r>
            <a:endParaRPr lang="lv-LV" b="1" dirty="0" smtClean="0">
              <a:solidFill>
                <a:srgbClr val="FFFF00"/>
              </a:solidFill>
            </a:endParaRPr>
          </a:p>
        </p:txBody>
      </p:sp>
      <p:sp>
        <p:nvSpPr>
          <p:cNvPr id="5123" name="Rectangle 3"/>
          <p:cNvSpPr>
            <a:spLocks noGrp="1" noChangeArrowheads="1"/>
          </p:cNvSpPr>
          <p:nvPr>
            <p:ph type="body" idx="4294967295"/>
          </p:nvPr>
        </p:nvSpPr>
        <p:spPr>
          <a:xfrm>
            <a:off x="0" y="642938"/>
            <a:ext cx="7200900" cy="6215062"/>
          </a:xfrm>
        </p:spPr>
        <p:txBody>
          <a:bodyPr/>
          <a:lstStyle/>
          <a:p>
            <a:pPr marL="0" indent="0">
              <a:lnSpc>
                <a:spcPct val="90000"/>
              </a:lnSpc>
              <a:defRPr/>
            </a:pPr>
            <a:r>
              <a:rPr lang="lv-LV" sz="2800" dirty="0" smtClean="0"/>
              <a:t>Grēks ir </a:t>
            </a:r>
            <a:r>
              <a:rPr lang="lv-LV" sz="2800" b="1" dirty="0" smtClean="0">
                <a:solidFill>
                  <a:srgbClr val="FFFF00"/>
                </a:solidFill>
              </a:rPr>
              <a:t>nepaklausība Dievam</a:t>
            </a:r>
          </a:p>
          <a:p>
            <a:pPr marL="0" indent="0">
              <a:lnSpc>
                <a:spcPct val="90000"/>
              </a:lnSpc>
              <a:defRPr/>
            </a:pPr>
            <a:r>
              <a:rPr lang="lv-LV" sz="2800" dirty="0" smtClean="0"/>
              <a:t>Grēks ir </a:t>
            </a:r>
            <a:r>
              <a:rPr lang="lv-LV" sz="2800" b="1" dirty="0" smtClean="0">
                <a:solidFill>
                  <a:srgbClr val="FFFF00"/>
                </a:solidFill>
              </a:rPr>
              <a:t>baušļu pārkāpums</a:t>
            </a:r>
          </a:p>
          <a:p>
            <a:pPr marL="0" indent="0">
              <a:lnSpc>
                <a:spcPct val="90000"/>
              </a:lnSpc>
              <a:defRPr/>
            </a:pPr>
            <a:r>
              <a:rPr lang="lv-LV" sz="2800" dirty="0" smtClean="0"/>
              <a:t>Dievs visas lietas radīja labas</a:t>
            </a:r>
          </a:p>
          <a:p>
            <a:pPr marL="0" indent="0">
              <a:lnSpc>
                <a:spcPct val="90000"/>
              </a:lnSpc>
              <a:buFont typeface="Wingdings" pitchFamily="2" charset="2"/>
              <a:buNone/>
              <a:defRPr/>
            </a:pPr>
            <a:r>
              <a:rPr lang="lv-LV" sz="2800" b="1" dirty="0" smtClean="0">
                <a:solidFill>
                  <a:srgbClr val="FFFF00"/>
                </a:solidFill>
              </a:rPr>
              <a:t>Kas grēku padara par grēku?</a:t>
            </a:r>
          </a:p>
          <a:p>
            <a:pPr marL="0" indent="0">
              <a:lnSpc>
                <a:spcPct val="90000"/>
              </a:lnSpc>
              <a:defRPr/>
            </a:pPr>
            <a:r>
              <a:rPr lang="lv-LV" dirty="0" smtClean="0"/>
              <a:t>Dieva aizliegums</a:t>
            </a:r>
          </a:p>
          <a:p>
            <a:pPr marL="0" indent="0">
              <a:lnSpc>
                <a:spcPct val="90000"/>
              </a:lnSpc>
              <a:defRPr/>
            </a:pPr>
            <a:r>
              <a:rPr lang="lv-LV" dirty="0" smtClean="0"/>
              <a:t>Dieva bauslis</a:t>
            </a:r>
            <a:endParaRPr lang="lv-LV" dirty="0" smtClean="0"/>
          </a:p>
          <a:p>
            <a:pPr marL="0" indent="0">
              <a:lnSpc>
                <a:spcPct val="90000"/>
              </a:lnSpc>
              <a:defRPr/>
            </a:pPr>
            <a:r>
              <a:rPr lang="lv-LV" sz="2800" b="1" dirty="0" smtClean="0">
                <a:solidFill>
                  <a:srgbClr val="F8F204"/>
                </a:solidFill>
                <a:effectLst/>
              </a:rPr>
              <a:t>Atbildību par izdarītajiem grēkiem</a:t>
            </a:r>
            <a:r>
              <a:rPr lang="lv-LV" sz="2800" dirty="0" smtClean="0">
                <a:effectLst/>
              </a:rPr>
              <a:t> Dievs prasa no mums</a:t>
            </a:r>
          </a:p>
          <a:p>
            <a:pPr marL="0" indent="0">
              <a:lnSpc>
                <a:spcPct val="90000"/>
              </a:lnSpc>
              <a:defRPr/>
            </a:pPr>
            <a:r>
              <a:rPr lang="lv-LV" sz="2800" b="1" dirty="0" smtClean="0">
                <a:solidFill>
                  <a:srgbClr val="F8F204"/>
                </a:solidFill>
                <a:effectLst/>
              </a:rPr>
              <a:t>Pret grēkiem ir nepieciešams cīnīties</a:t>
            </a:r>
            <a:r>
              <a:rPr lang="lv-LV" sz="2800" dirty="0" smtClean="0">
                <a:solidFill>
                  <a:srgbClr val="F8F204"/>
                </a:solidFill>
                <a:effectLst/>
              </a:rPr>
              <a:t> </a:t>
            </a:r>
            <a:r>
              <a:rPr lang="lv-LV" sz="2800" dirty="0" smtClean="0">
                <a:effectLst/>
              </a:rPr>
              <a:t>un to ir iespējams izdarīt </a:t>
            </a:r>
            <a:r>
              <a:rPr lang="lv-LV" sz="2800" b="1" dirty="0" smtClean="0">
                <a:solidFill>
                  <a:srgbClr val="F8F204"/>
                </a:solidFill>
                <a:effectLst/>
              </a:rPr>
              <a:t>ar Dieva palīdzību</a:t>
            </a:r>
            <a:r>
              <a:rPr lang="lv-LV" sz="2800" dirty="0" smtClean="0">
                <a:effectLst/>
              </a:rPr>
              <a:t>, jo vieni paši mēs to nespējam</a:t>
            </a:r>
            <a:endParaRPr lang="lv-LV" sz="2800" dirty="0" smtClean="0"/>
          </a:p>
        </p:txBody>
      </p:sp>
      <p:pic>
        <p:nvPicPr>
          <p:cNvPr id="33794" name="Picture 2"/>
          <p:cNvPicPr>
            <a:picLocks noChangeAspect="1" noChangeArrowheads="1"/>
          </p:cNvPicPr>
          <p:nvPr/>
        </p:nvPicPr>
        <p:blipFill>
          <a:blip r:embed="rId2" cstate="print">
            <a:clrChange>
              <a:clrFrom>
                <a:srgbClr val="BFBF7F"/>
              </a:clrFrom>
              <a:clrTo>
                <a:srgbClr val="BFBF7F">
                  <a:alpha val="0"/>
                </a:srgbClr>
              </a:clrTo>
            </a:clrChange>
          </a:blip>
          <a:srcRect/>
          <a:stretch>
            <a:fillRect/>
          </a:stretch>
        </p:blipFill>
        <p:spPr bwMode="auto">
          <a:xfrm>
            <a:off x="5472113" y="800708"/>
            <a:ext cx="3671887" cy="5121275"/>
          </a:xfrm>
          <a:prstGeom prst="rect">
            <a:avLst/>
          </a:prstGeom>
          <a:noFill/>
          <a:ln w="9525">
            <a:noFill/>
            <a:miter lim="800000"/>
            <a:headEnd/>
            <a:tailEnd/>
          </a:ln>
        </p:spPr>
      </p:pic>
      <p:pic>
        <p:nvPicPr>
          <p:cNvPr id="29698" name="Picture 2"/>
          <p:cNvPicPr>
            <a:picLocks noChangeAspect="1" noChangeArrowheads="1"/>
          </p:cNvPicPr>
          <p:nvPr/>
        </p:nvPicPr>
        <p:blipFill>
          <a:blip r:embed="rId3" cstate="print"/>
          <a:srcRect r="32866"/>
          <a:stretch>
            <a:fillRect/>
          </a:stretch>
        </p:blipFill>
        <p:spPr bwMode="auto">
          <a:xfrm>
            <a:off x="6948264" y="4005063"/>
            <a:ext cx="2195736" cy="24498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5123">
                                            <p:txEl>
                                              <p:pRg st="0" end="0"/>
                                            </p:txEl>
                                          </p:spTgt>
                                        </p:tgtEl>
                                        <p:attrNameLst>
                                          <p:attrName>style.visibility</p:attrName>
                                        </p:attrNameLst>
                                      </p:cBhvr>
                                      <p:to>
                                        <p:strVal val="visible"/>
                                      </p:to>
                                    </p:set>
                                    <p:anim calcmode="lin" valueType="num">
                                      <p:cBhvr additive="base">
                                        <p:cTn id="11"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5123">
                                            <p:txEl>
                                              <p:pRg st="1" end="1"/>
                                            </p:txEl>
                                          </p:spTgt>
                                        </p:tgtEl>
                                        <p:attrNameLst>
                                          <p:attrName>style.visibility</p:attrName>
                                        </p:attrNameLst>
                                      </p:cBhvr>
                                      <p:to>
                                        <p:strVal val="visible"/>
                                      </p:to>
                                    </p:set>
                                    <p:anim calcmode="lin" valueType="num">
                                      <p:cBhvr additive="base">
                                        <p:cTn id="16"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123">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8" presetClass="entr" presetSubtype="16" fill="hold" nodeType="afterEffect">
                                  <p:stCondLst>
                                    <p:cond delay="0"/>
                                  </p:stCondLst>
                                  <p:childTnLst>
                                    <p:set>
                                      <p:cBhvr>
                                        <p:cTn id="20" dur="1" fill="hold">
                                          <p:stCondLst>
                                            <p:cond delay="0"/>
                                          </p:stCondLst>
                                        </p:cTn>
                                        <p:tgtEl>
                                          <p:spTgt spid="33794"/>
                                        </p:tgtEl>
                                        <p:attrNameLst>
                                          <p:attrName>style.visibility</p:attrName>
                                        </p:attrNameLst>
                                      </p:cBhvr>
                                      <p:to>
                                        <p:strVal val="visible"/>
                                      </p:to>
                                    </p:set>
                                    <p:animEffect transition="in" filter="diamond(in)">
                                      <p:cBhvr>
                                        <p:cTn id="21" dur="2000"/>
                                        <p:tgtEl>
                                          <p:spTgt spid="33794"/>
                                        </p:tgtEl>
                                      </p:cBhvr>
                                    </p:animEffect>
                                  </p:childTnLst>
                                </p:cTn>
                              </p:par>
                            </p:childTnLst>
                          </p:cTn>
                        </p:par>
                        <p:par>
                          <p:cTn id="22" fill="hold">
                            <p:stCondLst>
                              <p:cond delay="3500"/>
                            </p:stCondLst>
                            <p:childTnLst>
                              <p:par>
                                <p:cTn id="23" presetID="2" presetClass="entr" presetSubtype="4" fill="hold" nodeType="afterEffect">
                                  <p:stCondLst>
                                    <p:cond delay="0"/>
                                  </p:stCondLst>
                                  <p:childTnLst>
                                    <p:set>
                                      <p:cBhvr>
                                        <p:cTn id="24" dur="1" fill="hold">
                                          <p:stCondLst>
                                            <p:cond delay="0"/>
                                          </p:stCondLst>
                                        </p:cTn>
                                        <p:tgtEl>
                                          <p:spTgt spid="5123">
                                            <p:txEl>
                                              <p:pRg st="2" end="2"/>
                                            </p:txEl>
                                          </p:spTgt>
                                        </p:tgtEl>
                                        <p:attrNameLst>
                                          <p:attrName>style.visibility</p:attrName>
                                        </p:attrNameLst>
                                      </p:cBhvr>
                                      <p:to>
                                        <p:strVal val="visible"/>
                                      </p:to>
                                    </p:set>
                                    <p:anim calcmode="lin" valueType="num">
                                      <p:cBhvr additive="base">
                                        <p:cTn id="25" dur="500" fill="hold"/>
                                        <p:tgtEl>
                                          <p:spTgt spid="512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123">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4000"/>
                            </p:stCondLst>
                            <p:childTnLst>
                              <p:par>
                                <p:cTn id="28" presetID="2" presetClass="entr" presetSubtype="4" fill="hold" nodeType="afterEffect">
                                  <p:stCondLst>
                                    <p:cond delay="0"/>
                                  </p:stCondLst>
                                  <p:childTnLst>
                                    <p:set>
                                      <p:cBhvr>
                                        <p:cTn id="29" dur="1" fill="hold">
                                          <p:stCondLst>
                                            <p:cond delay="0"/>
                                          </p:stCondLst>
                                        </p:cTn>
                                        <p:tgtEl>
                                          <p:spTgt spid="5123">
                                            <p:txEl>
                                              <p:pRg st="3" end="3"/>
                                            </p:txEl>
                                          </p:spTgt>
                                        </p:tgtEl>
                                        <p:attrNameLst>
                                          <p:attrName>style.visibility</p:attrName>
                                        </p:attrNameLst>
                                      </p:cBhvr>
                                      <p:to>
                                        <p:strVal val="visible"/>
                                      </p:to>
                                    </p:set>
                                    <p:anim calcmode="lin" valueType="num">
                                      <p:cBhvr additive="base">
                                        <p:cTn id="30" dur="500" fill="hold"/>
                                        <p:tgtEl>
                                          <p:spTgt spid="512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5123">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500"/>
                            </p:stCondLst>
                            <p:childTnLst>
                              <p:par>
                                <p:cTn id="33" presetID="2" presetClass="entr" presetSubtype="4" fill="hold" nodeType="afterEffect">
                                  <p:stCondLst>
                                    <p:cond delay="0"/>
                                  </p:stCondLst>
                                  <p:childTnLst>
                                    <p:set>
                                      <p:cBhvr>
                                        <p:cTn id="34" dur="1" fill="hold">
                                          <p:stCondLst>
                                            <p:cond delay="0"/>
                                          </p:stCondLst>
                                        </p:cTn>
                                        <p:tgtEl>
                                          <p:spTgt spid="5123">
                                            <p:txEl>
                                              <p:pRg st="4" end="4"/>
                                            </p:txEl>
                                          </p:spTgt>
                                        </p:tgtEl>
                                        <p:attrNameLst>
                                          <p:attrName>style.visibility</p:attrName>
                                        </p:attrNameLst>
                                      </p:cBhvr>
                                      <p:to>
                                        <p:strVal val="visible"/>
                                      </p:to>
                                    </p:set>
                                    <p:anim calcmode="lin" valueType="num">
                                      <p:cBhvr additive="base">
                                        <p:cTn id="35" dur="500" fill="hold"/>
                                        <p:tgtEl>
                                          <p:spTgt spid="5123">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123">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5000"/>
                            </p:stCondLst>
                            <p:childTnLst>
                              <p:par>
                                <p:cTn id="38" presetID="2" presetClass="entr" presetSubtype="4" fill="hold" nodeType="afterEffect">
                                  <p:stCondLst>
                                    <p:cond delay="0"/>
                                  </p:stCondLst>
                                  <p:childTnLst>
                                    <p:set>
                                      <p:cBhvr>
                                        <p:cTn id="39" dur="1" fill="hold">
                                          <p:stCondLst>
                                            <p:cond delay="0"/>
                                          </p:stCondLst>
                                        </p:cTn>
                                        <p:tgtEl>
                                          <p:spTgt spid="5123">
                                            <p:txEl>
                                              <p:pRg st="5" end="5"/>
                                            </p:txEl>
                                          </p:spTgt>
                                        </p:tgtEl>
                                        <p:attrNameLst>
                                          <p:attrName>style.visibility</p:attrName>
                                        </p:attrNameLst>
                                      </p:cBhvr>
                                      <p:to>
                                        <p:strVal val="visible"/>
                                      </p:to>
                                    </p:set>
                                    <p:anim calcmode="lin" valueType="num">
                                      <p:cBhvr additive="base">
                                        <p:cTn id="40" dur="500" fill="hold"/>
                                        <p:tgtEl>
                                          <p:spTgt spid="5123">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5123">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500"/>
                            </p:stCondLst>
                            <p:childTnLst>
                              <p:par>
                                <p:cTn id="43" presetID="2" presetClass="entr" presetSubtype="4" fill="hold" nodeType="afterEffect">
                                  <p:stCondLst>
                                    <p:cond delay="0"/>
                                  </p:stCondLst>
                                  <p:childTnLst>
                                    <p:set>
                                      <p:cBhvr>
                                        <p:cTn id="44" dur="1" fill="hold">
                                          <p:stCondLst>
                                            <p:cond delay="0"/>
                                          </p:stCondLst>
                                        </p:cTn>
                                        <p:tgtEl>
                                          <p:spTgt spid="5123">
                                            <p:txEl>
                                              <p:pRg st="6" end="6"/>
                                            </p:txEl>
                                          </p:spTgt>
                                        </p:tgtEl>
                                        <p:attrNameLst>
                                          <p:attrName>style.visibility</p:attrName>
                                        </p:attrNameLst>
                                      </p:cBhvr>
                                      <p:to>
                                        <p:strVal val="visible"/>
                                      </p:to>
                                    </p:set>
                                    <p:anim calcmode="lin" valueType="num">
                                      <p:cBhvr additive="base">
                                        <p:cTn id="45" dur="500" fill="hold"/>
                                        <p:tgtEl>
                                          <p:spTgt spid="5123">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5123">
                                            <p:txEl>
                                              <p:pRg st="6" end="6"/>
                                            </p:txEl>
                                          </p:spTgt>
                                        </p:tgtEl>
                                        <p:attrNameLst>
                                          <p:attrName>ppt_y</p:attrName>
                                        </p:attrNameLst>
                                      </p:cBhvr>
                                      <p:tavLst>
                                        <p:tav tm="0">
                                          <p:val>
                                            <p:strVal val="1+#ppt_h/2"/>
                                          </p:val>
                                        </p:tav>
                                        <p:tav tm="100000">
                                          <p:val>
                                            <p:strVal val="#ppt_y"/>
                                          </p:val>
                                        </p:tav>
                                      </p:tavLst>
                                    </p:anim>
                                  </p:childTnLst>
                                </p:cTn>
                              </p:par>
                            </p:childTnLst>
                          </p:cTn>
                        </p:par>
                        <p:par>
                          <p:cTn id="47" fill="hold">
                            <p:stCondLst>
                              <p:cond delay="6000"/>
                            </p:stCondLst>
                            <p:childTnLst>
                              <p:par>
                                <p:cTn id="48" presetID="2" presetClass="entr" presetSubtype="4" fill="hold" nodeType="afterEffect">
                                  <p:stCondLst>
                                    <p:cond delay="0"/>
                                  </p:stCondLst>
                                  <p:childTnLst>
                                    <p:set>
                                      <p:cBhvr>
                                        <p:cTn id="49" dur="1" fill="hold">
                                          <p:stCondLst>
                                            <p:cond delay="0"/>
                                          </p:stCondLst>
                                        </p:cTn>
                                        <p:tgtEl>
                                          <p:spTgt spid="5123">
                                            <p:txEl>
                                              <p:pRg st="7" end="7"/>
                                            </p:txEl>
                                          </p:spTgt>
                                        </p:tgtEl>
                                        <p:attrNameLst>
                                          <p:attrName>style.visibility</p:attrName>
                                        </p:attrNameLst>
                                      </p:cBhvr>
                                      <p:to>
                                        <p:strVal val="visible"/>
                                      </p:to>
                                    </p:set>
                                    <p:anim calcmode="lin" valueType="num">
                                      <p:cBhvr additive="base">
                                        <p:cTn id="50" dur="500" fill="hold"/>
                                        <p:tgtEl>
                                          <p:spTgt spid="5123">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5123">
                                            <p:txEl>
                                              <p:pRg st="7" end="7"/>
                                            </p:txEl>
                                          </p:spTgt>
                                        </p:tgtEl>
                                        <p:attrNameLst>
                                          <p:attrName>ppt_y</p:attrName>
                                        </p:attrNameLst>
                                      </p:cBhvr>
                                      <p:tavLst>
                                        <p:tav tm="0">
                                          <p:val>
                                            <p:strVal val="1+#ppt_h/2"/>
                                          </p:val>
                                        </p:tav>
                                        <p:tav tm="100000">
                                          <p:val>
                                            <p:strVal val="#ppt_y"/>
                                          </p:val>
                                        </p:tav>
                                      </p:tavLst>
                                    </p:anim>
                                  </p:childTnLst>
                                </p:cTn>
                              </p:par>
                              <p:par>
                                <p:cTn id="52" presetID="2" presetClass="entr" presetSubtype="4" fill="hold" nodeType="withEffect">
                                  <p:stCondLst>
                                    <p:cond delay="0"/>
                                  </p:stCondLst>
                                  <p:childTnLst>
                                    <p:set>
                                      <p:cBhvr>
                                        <p:cTn id="53" dur="1" fill="hold">
                                          <p:stCondLst>
                                            <p:cond delay="0"/>
                                          </p:stCondLst>
                                        </p:cTn>
                                        <p:tgtEl>
                                          <p:spTgt spid="29698"/>
                                        </p:tgtEl>
                                        <p:attrNameLst>
                                          <p:attrName>style.visibility</p:attrName>
                                        </p:attrNameLst>
                                      </p:cBhvr>
                                      <p:to>
                                        <p:strVal val="visible"/>
                                      </p:to>
                                    </p:set>
                                    <p:anim calcmode="lin" valueType="num">
                                      <p:cBhvr additive="base">
                                        <p:cTn id="54" dur="500" fill="hold"/>
                                        <p:tgtEl>
                                          <p:spTgt spid="29698"/>
                                        </p:tgtEl>
                                        <p:attrNameLst>
                                          <p:attrName>ppt_x</p:attrName>
                                        </p:attrNameLst>
                                      </p:cBhvr>
                                      <p:tavLst>
                                        <p:tav tm="0">
                                          <p:val>
                                            <p:strVal val="#ppt_x"/>
                                          </p:val>
                                        </p:tav>
                                        <p:tav tm="100000">
                                          <p:val>
                                            <p:strVal val="#ppt_x"/>
                                          </p:val>
                                        </p:tav>
                                      </p:tavLst>
                                    </p:anim>
                                    <p:anim calcmode="lin" valueType="num">
                                      <p:cBhvr additive="base">
                                        <p:cTn id="55" dur="500" fill="hold"/>
                                        <p:tgtEl>
                                          <p:spTgt spid="296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6"/>
          <p:cNvSpPr>
            <a:spLocks noGrp="1"/>
          </p:cNvSpPr>
          <p:nvPr>
            <p:ph type="sldNum" sz="quarter" idx="12"/>
          </p:nvPr>
        </p:nvSpPr>
        <p:spPr>
          <a:noFill/>
        </p:spPr>
        <p:txBody>
          <a:bodyPr/>
          <a:lstStyle/>
          <a:p>
            <a:fld id="{68AE6D0E-015E-4BD0-BD38-1484B5855BE9}" type="slidenum">
              <a:rPr lang="en-US" smtClean="0"/>
              <a:pPr/>
              <a:t>11</a:t>
            </a:fld>
            <a:endParaRPr lang="en-US" smtClean="0"/>
          </a:p>
        </p:txBody>
      </p:sp>
      <p:sp>
        <p:nvSpPr>
          <p:cNvPr id="48130" name="Rectangle 2"/>
          <p:cNvSpPr>
            <a:spLocks noGrp="1" noChangeArrowheads="1"/>
          </p:cNvSpPr>
          <p:nvPr>
            <p:ph type="title"/>
          </p:nvPr>
        </p:nvSpPr>
        <p:spPr>
          <a:xfrm>
            <a:off x="14807" y="0"/>
            <a:ext cx="9129193" cy="706438"/>
          </a:xfrm>
        </p:spPr>
        <p:txBody>
          <a:bodyPr/>
          <a:lstStyle/>
          <a:p>
            <a:pPr marL="762000" indent="-762000" eaLnBrk="1" hangingPunct="1">
              <a:defRPr/>
            </a:pPr>
            <a:r>
              <a:rPr lang="lv-LV" b="1" dirty="0" smtClean="0">
                <a:solidFill>
                  <a:srgbClr val="F8F204"/>
                </a:solidFill>
              </a:rPr>
              <a:t>Sekas: Cilvēks </a:t>
            </a:r>
            <a:r>
              <a:rPr lang="lv-LV" b="1" dirty="0" smtClean="0">
                <a:solidFill>
                  <a:srgbClr val="F8F204"/>
                </a:solidFill>
              </a:rPr>
              <a:t>kļuva grēcīgs</a:t>
            </a:r>
            <a:r>
              <a:rPr lang="en-US" sz="4800" dirty="0" smtClean="0"/>
              <a:t> </a:t>
            </a:r>
          </a:p>
        </p:txBody>
      </p:sp>
      <p:sp>
        <p:nvSpPr>
          <p:cNvPr id="48131" name="Rectangle 3"/>
          <p:cNvSpPr>
            <a:spLocks noGrp="1" noChangeArrowheads="1"/>
          </p:cNvSpPr>
          <p:nvPr>
            <p:ph type="body" sz="half" idx="1"/>
          </p:nvPr>
        </p:nvSpPr>
        <p:spPr>
          <a:xfrm>
            <a:off x="0" y="656692"/>
            <a:ext cx="9144000" cy="2340260"/>
          </a:xfrm>
        </p:spPr>
        <p:txBody>
          <a:bodyPr/>
          <a:lstStyle/>
          <a:p>
            <a:pPr marL="0" indent="0" algn="just" eaLnBrk="1" hangingPunct="1">
              <a:lnSpc>
                <a:spcPct val="80000"/>
              </a:lnSpc>
              <a:buFont typeface="Wingdings" pitchFamily="2" charset="2"/>
              <a:buNone/>
            </a:pPr>
            <a:r>
              <a:rPr lang="lv-LV" sz="2800" i="1" dirty="0" smtClean="0">
                <a:effectLst/>
              </a:rPr>
              <a:t>“Un Dievs Tas Kungs sauca cilvēku, sacīdams: "Kur tu esi?“ Tas atbildēja: "Es dzirdēju Tavu balsi dārzā, un mani pārņēma bailes, jo es esmu kails, un es paslēpos.“ Bet Viņš sacīja: "Kas tev ir teicis, ka tu esi kails? Vai tu neesi ēdis no koka, no kura Es tev aizliedzu ēst?“ (1.Moz.3:9-11)</a:t>
            </a:r>
          </a:p>
          <a:p>
            <a:pPr marL="0" indent="0" eaLnBrk="1" hangingPunct="1">
              <a:lnSpc>
                <a:spcPct val="80000"/>
              </a:lnSpc>
            </a:pPr>
            <a:endParaRPr lang="lv-LV" sz="1400" dirty="0" smtClean="0"/>
          </a:p>
        </p:txBody>
      </p:sp>
      <p:pic>
        <p:nvPicPr>
          <p:cNvPr id="28674" name="Picture 2"/>
          <p:cNvPicPr>
            <a:picLocks noChangeAspect="1" noChangeArrowheads="1"/>
          </p:cNvPicPr>
          <p:nvPr/>
        </p:nvPicPr>
        <p:blipFill>
          <a:blip r:embed="rId2" cstate="print"/>
          <a:srcRect/>
          <a:stretch>
            <a:fillRect/>
          </a:stretch>
        </p:blipFill>
        <p:spPr bwMode="auto">
          <a:xfrm>
            <a:off x="5724128" y="2348880"/>
            <a:ext cx="3419872" cy="4509120"/>
          </a:xfrm>
          <a:prstGeom prst="rect">
            <a:avLst/>
          </a:prstGeom>
          <a:ln>
            <a:noFill/>
          </a:ln>
          <a:effectLst>
            <a:softEdge rad="112500"/>
          </a:effectLst>
        </p:spPr>
      </p:pic>
      <p:sp>
        <p:nvSpPr>
          <p:cNvPr id="7" name="Rectangle 6"/>
          <p:cNvSpPr/>
          <p:nvPr/>
        </p:nvSpPr>
        <p:spPr>
          <a:xfrm>
            <a:off x="0" y="2744924"/>
            <a:ext cx="5868143" cy="3970318"/>
          </a:xfrm>
          <a:prstGeom prst="rect">
            <a:avLst/>
          </a:prstGeom>
        </p:spPr>
        <p:txBody>
          <a:bodyPr wrap="square">
            <a:spAutoFit/>
          </a:bodyPr>
          <a:lstStyle/>
          <a:p>
            <a:pPr marL="0" indent="0">
              <a:buFont typeface="Arial" pitchFamily="34" charset="0"/>
              <a:buChar char="•"/>
            </a:pPr>
            <a:r>
              <a:rPr lang="lv-LV" sz="2800" b="1" dirty="0" smtClean="0">
                <a:solidFill>
                  <a:srgbClr val="F8F204"/>
                </a:solidFill>
              </a:rPr>
              <a:t>Kāpēc Ādamu pārņēma bailes, kad viņš izdzirdēja Dieva balsi?</a:t>
            </a:r>
          </a:p>
          <a:p>
            <a:pPr marL="0" indent="0">
              <a:buFont typeface="Arial" pitchFamily="34" charset="0"/>
              <a:buChar char="•"/>
            </a:pPr>
            <a:r>
              <a:rPr lang="lv-LV" sz="2800" b="1" dirty="0" smtClean="0">
                <a:solidFill>
                  <a:srgbClr val="F8F204"/>
                </a:solidFill>
              </a:rPr>
              <a:t>Vai mums ir pamats baidīties no Dieva balss, kad mēs to reiz izdzirdēsim?</a:t>
            </a:r>
          </a:p>
          <a:p>
            <a:pPr marL="0" indent="0">
              <a:buFont typeface="Arial" pitchFamily="34" charset="0"/>
              <a:buChar char="•"/>
            </a:pPr>
            <a:r>
              <a:rPr lang="lv-LV" sz="2800" b="1" dirty="0" smtClean="0">
                <a:solidFill>
                  <a:srgbClr val="F8F204"/>
                </a:solidFill>
              </a:rPr>
              <a:t>Kāpēc Dievs uzdod šo jaut. Ādamam, vai Viņš nezina atbildi? </a:t>
            </a:r>
            <a:r>
              <a:rPr lang="lv-LV" sz="2800" b="1" dirty="0" smtClean="0">
                <a:solidFill>
                  <a:srgbClr val="F8F204"/>
                </a:solidFill>
                <a:sym typeface="Wingdings" pitchFamily="2" charset="2"/>
              </a:rPr>
              <a:t> Viņš grib, lai Ādams pats </a:t>
            </a:r>
            <a:r>
              <a:rPr lang="lv-LV" sz="2800" b="1" dirty="0" smtClean="0">
                <a:solidFill>
                  <a:srgbClr val="F8F204"/>
                </a:solidFill>
                <a:sym typeface="Wingdings" pitchFamily="2" charset="2"/>
              </a:rPr>
              <a:t>pasaka, uzņemas atbildību</a:t>
            </a:r>
            <a:endParaRPr lang="lv-LV" b="1"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additive="base">
                                        <p:cTn id="7" dur="500" fill="hold"/>
                                        <p:tgtEl>
                                          <p:spTgt spid="48130"/>
                                        </p:tgtEl>
                                        <p:attrNameLst>
                                          <p:attrName>ppt_x</p:attrName>
                                        </p:attrNameLst>
                                      </p:cBhvr>
                                      <p:tavLst>
                                        <p:tav tm="0">
                                          <p:val>
                                            <p:strVal val="#ppt_x"/>
                                          </p:val>
                                        </p:tav>
                                        <p:tav tm="100000">
                                          <p:val>
                                            <p:strVal val="#ppt_x"/>
                                          </p:val>
                                        </p:tav>
                                      </p:tavLst>
                                    </p:anim>
                                    <p:anim calcmode="lin" valueType="num">
                                      <p:cBhvr additive="base">
                                        <p:cTn id="8" dur="500" fill="hold"/>
                                        <p:tgtEl>
                                          <p:spTgt spid="481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8131">
                                            <p:txEl>
                                              <p:pRg st="0" end="0"/>
                                            </p:txEl>
                                          </p:spTgt>
                                        </p:tgtEl>
                                        <p:attrNameLst>
                                          <p:attrName>style.visibility</p:attrName>
                                        </p:attrNameLst>
                                      </p:cBhvr>
                                      <p:to>
                                        <p:strVal val="visible"/>
                                      </p:to>
                                    </p:set>
                                    <p:animEffect transition="in" filter="dissolve">
                                      <p:cBhvr>
                                        <p:cTn id="12" dur="500"/>
                                        <p:tgtEl>
                                          <p:spTgt spid="48131">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8674"/>
                                        </p:tgtEl>
                                        <p:attrNameLst>
                                          <p:attrName>style.visibility</p:attrName>
                                        </p:attrNameLst>
                                      </p:cBhvr>
                                      <p:to>
                                        <p:strVal val="visible"/>
                                      </p:to>
                                    </p:set>
                                    <p:animEffect transition="in" filter="fade">
                                      <p:cBhvr>
                                        <p:cTn id="15" dur="2000"/>
                                        <p:tgtEl>
                                          <p:spTgt spid="28674"/>
                                        </p:tgtEl>
                                      </p:cBhvr>
                                    </p:animEffect>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 calcmode="lin" valueType="num">
                                      <p:cBhvr additive="base">
                                        <p:cTn id="1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 calcmode="lin" valueType="num">
                                      <p:cBhvr additive="base">
                                        <p:cTn id="24"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4813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6"/>
          <p:cNvSpPr>
            <a:spLocks noGrp="1"/>
          </p:cNvSpPr>
          <p:nvPr>
            <p:ph type="sldNum" sz="quarter" idx="12"/>
          </p:nvPr>
        </p:nvSpPr>
        <p:spPr>
          <a:noFill/>
        </p:spPr>
        <p:txBody>
          <a:bodyPr/>
          <a:lstStyle/>
          <a:p>
            <a:fld id="{68AE6D0E-015E-4BD0-BD38-1484B5855BE9}" type="slidenum">
              <a:rPr lang="en-US" smtClean="0"/>
              <a:pPr/>
              <a:t>12</a:t>
            </a:fld>
            <a:endParaRPr lang="en-US" smtClean="0"/>
          </a:p>
        </p:txBody>
      </p:sp>
      <p:sp>
        <p:nvSpPr>
          <p:cNvPr id="48130" name="Rectangle 2"/>
          <p:cNvSpPr>
            <a:spLocks noGrp="1" noChangeArrowheads="1"/>
          </p:cNvSpPr>
          <p:nvPr>
            <p:ph type="title"/>
          </p:nvPr>
        </p:nvSpPr>
        <p:spPr>
          <a:xfrm>
            <a:off x="14807" y="0"/>
            <a:ext cx="9129193" cy="706438"/>
          </a:xfrm>
        </p:spPr>
        <p:txBody>
          <a:bodyPr/>
          <a:lstStyle/>
          <a:p>
            <a:pPr marL="762000" indent="-762000" eaLnBrk="1" hangingPunct="1">
              <a:defRPr/>
            </a:pPr>
            <a:r>
              <a:rPr lang="lv-LV" b="1" dirty="0" smtClean="0">
                <a:solidFill>
                  <a:srgbClr val="F8F204"/>
                </a:solidFill>
              </a:rPr>
              <a:t>Vainas novelšana</a:t>
            </a:r>
            <a:endParaRPr lang="en-US" sz="4800" dirty="0" smtClean="0"/>
          </a:p>
        </p:txBody>
      </p:sp>
      <p:sp>
        <p:nvSpPr>
          <p:cNvPr id="48131" name="Rectangle 3"/>
          <p:cNvSpPr>
            <a:spLocks noGrp="1" noChangeArrowheads="1"/>
          </p:cNvSpPr>
          <p:nvPr>
            <p:ph type="body" sz="half" idx="1"/>
          </p:nvPr>
        </p:nvSpPr>
        <p:spPr>
          <a:xfrm>
            <a:off x="0" y="656692"/>
            <a:ext cx="9144000" cy="3003227"/>
          </a:xfrm>
        </p:spPr>
        <p:txBody>
          <a:bodyPr/>
          <a:lstStyle/>
          <a:p>
            <a:pPr marL="0" indent="0" algn="just">
              <a:buNone/>
            </a:pPr>
            <a:r>
              <a:rPr lang="lv-LV" sz="2800" dirty="0" smtClean="0"/>
              <a:t>“</a:t>
            </a:r>
            <a:r>
              <a:rPr lang="lv-LV" sz="2800" i="1" dirty="0" smtClean="0"/>
              <a:t>Un cilvēks sacīja: "Tā sieva, ko Tu man devi, lai viņa būtu ar mani, tā man deva no tā koka, un es ēdu.“ Un Dievs Tas Kungs sacīja sievai: "Ko tu esi darījusi?" Un sieva sacīja: "Čūska mani pievīla, un es ēdu. </a:t>
            </a:r>
            <a:r>
              <a:rPr lang="lv-LV" sz="2800" dirty="0" smtClean="0"/>
              <a:t>"” (1.Moz.3:13-14)</a:t>
            </a:r>
          </a:p>
          <a:p>
            <a:pPr marL="0" indent="0">
              <a:buFont typeface="Wingdings" pitchFamily="2" charset="2"/>
              <a:buNone/>
            </a:pPr>
            <a:endParaRPr lang="lv-LV" sz="2000" b="1" dirty="0" smtClean="0"/>
          </a:p>
          <a:p>
            <a:pPr marL="0" indent="0" eaLnBrk="1" hangingPunct="1">
              <a:lnSpc>
                <a:spcPct val="80000"/>
              </a:lnSpc>
            </a:pPr>
            <a:endParaRPr lang="lv-LV" sz="1400" dirty="0" smtClean="0"/>
          </a:p>
        </p:txBody>
      </p:sp>
      <p:pic>
        <p:nvPicPr>
          <p:cNvPr id="28675" name="Picture 3"/>
          <p:cNvPicPr>
            <a:picLocks noChangeAspect="1" noChangeArrowheads="1"/>
          </p:cNvPicPr>
          <p:nvPr/>
        </p:nvPicPr>
        <p:blipFill>
          <a:blip r:embed="rId2" cstate="print"/>
          <a:srcRect t="7560" b="14951"/>
          <a:stretch>
            <a:fillRect/>
          </a:stretch>
        </p:blipFill>
        <p:spPr bwMode="auto">
          <a:xfrm>
            <a:off x="5148064" y="2600908"/>
            <a:ext cx="4025168" cy="3600400"/>
          </a:xfrm>
          <a:prstGeom prst="rect">
            <a:avLst/>
          </a:prstGeom>
          <a:ln>
            <a:noFill/>
          </a:ln>
          <a:effectLst>
            <a:softEdge rad="112500"/>
          </a:effectLst>
        </p:spPr>
      </p:pic>
      <p:sp>
        <p:nvSpPr>
          <p:cNvPr id="8" name="Rectangle 7"/>
          <p:cNvSpPr/>
          <p:nvPr/>
        </p:nvSpPr>
        <p:spPr>
          <a:xfrm>
            <a:off x="0" y="2924944"/>
            <a:ext cx="5256076" cy="3970318"/>
          </a:xfrm>
          <a:prstGeom prst="rect">
            <a:avLst/>
          </a:prstGeom>
        </p:spPr>
        <p:txBody>
          <a:bodyPr wrap="square">
            <a:spAutoFit/>
          </a:bodyPr>
          <a:lstStyle/>
          <a:p>
            <a:pPr marL="0" indent="0">
              <a:buFont typeface="Arial" pitchFamily="34" charset="0"/>
              <a:buChar char="•"/>
            </a:pPr>
            <a:r>
              <a:rPr lang="lv-LV" sz="2800" b="1" dirty="0" smtClean="0">
                <a:solidFill>
                  <a:srgbClr val="F8F204"/>
                </a:solidFill>
              </a:rPr>
              <a:t>Kāpēc mēs noveļam vainu viens uz otru un negribam atzīties savā vainā?</a:t>
            </a:r>
          </a:p>
          <a:p>
            <a:pPr marL="0" indent="0">
              <a:buFont typeface="Arial" pitchFamily="34" charset="0"/>
              <a:buChar char="•"/>
            </a:pPr>
            <a:r>
              <a:rPr lang="lv-LV" sz="2800" b="1" dirty="0" smtClean="0">
                <a:solidFill>
                  <a:srgbClr val="F8F204"/>
                </a:solidFill>
              </a:rPr>
              <a:t>Ko Dievs gribēja dzirdēt no Ādama un Ievas, kad uzdeva šos jautājumus? </a:t>
            </a:r>
            <a:r>
              <a:rPr lang="lv-LV" sz="2800" b="1" dirty="0" smtClean="0">
                <a:solidFill>
                  <a:srgbClr val="F8F204"/>
                </a:solidFill>
                <a:sym typeface="Wingdings" pitchFamily="2" charset="2"/>
              </a:rPr>
              <a:t></a:t>
            </a:r>
            <a:endParaRPr lang="lv-LV" sz="2800" b="1" dirty="0" smtClean="0">
              <a:solidFill>
                <a:srgbClr val="F8F204"/>
              </a:solidFill>
            </a:endParaRPr>
          </a:p>
          <a:p>
            <a:pPr marL="0" indent="0">
              <a:buFont typeface="Arial" pitchFamily="34" charset="0"/>
              <a:buChar char="•"/>
            </a:pPr>
            <a:r>
              <a:rPr lang="lv-LV" sz="2800" b="1" dirty="0" smtClean="0">
                <a:solidFill>
                  <a:srgbClr val="F8F204"/>
                </a:solidFill>
              </a:rPr>
              <a:t>Atzīšanos un piedošanas lūgšanu, nevis izlikšanos un vainas novelšanu.</a:t>
            </a:r>
            <a:endParaRPr lang="lv-LV" b="1"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additive="base">
                                        <p:cTn id="7" dur="500" fill="hold"/>
                                        <p:tgtEl>
                                          <p:spTgt spid="48130"/>
                                        </p:tgtEl>
                                        <p:attrNameLst>
                                          <p:attrName>ppt_x</p:attrName>
                                        </p:attrNameLst>
                                      </p:cBhvr>
                                      <p:tavLst>
                                        <p:tav tm="0">
                                          <p:val>
                                            <p:strVal val="#ppt_x"/>
                                          </p:val>
                                        </p:tav>
                                        <p:tav tm="100000">
                                          <p:val>
                                            <p:strVal val="#ppt_x"/>
                                          </p:val>
                                        </p:tav>
                                      </p:tavLst>
                                    </p:anim>
                                    <p:anim calcmode="lin" valueType="num">
                                      <p:cBhvr additive="base">
                                        <p:cTn id="8" dur="500" fill="hold"/>
                                        <p:tgtEl>
                                          <p:spTgt spid="481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8131">
                                            <p:txEl>
                                              <p:pRg st="0" end="0"/>
                                            </p:txEl>
                                          </p:spTgt>
                                        </p:tgtEl>
                                        <p:attrNameLst>
                                          <p:attrName>style.visibility</p:attrName>
                                        </p:attrNameLst>
                                      </p:cBhvr>
                                      <p:to>
                                        <p:strVal val="visible"/>
                                      </p:to>
                                    </p:set>
                                    <p:animEffect transition="in" filter="dissolve">
                                      <p:cBhvr>
                                        <p:cTn id="12" dur="500"/>
                                        <p:tgtEl>
                                          <p:spTgt spid="48131">
                                            <p:txEl>
                                              <p:pRg st="0" end="0"/>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8675"/>
                                        </p:tgtEl>
                                        <p:attrNameLst>
                                          <p:attrName>style.visibility</p:attrName>
                                        </p:attrNameLst>
                                      </p:cBhvr>
                                      <p:to>
                                        <p:strVal val="visible"/>
                                      </p:to>
                                    </p:set>
                                    <p:animEffect transition="in" filter="fade">
                                      <p:cBhvr>
                                        <p:cTn id="15" dur="2000"/>
                                        <p:tgtEl>
                                          <p:spTgt spid="28675"/>
                                        </p:tgtEl>
                                      </p:cBhvr>
                                    </p:animEffect>
                                  </p:childTnLst>
                                </p:cTn>
                              </p:par>
                            </p:childTnLst>
                          </p:cTn>
                        </p:par>
                        <p:par>
                          <p:cTn id="16" fill="hold">
                            <p:stCondLst>
                              <p:cond delay="2500"/>
                            </p:stCondLst>
                            <p:childTnLst>
                              <p:par>
                                <p:cTn id="17" presetID="2" presetClass="entr" presetSubtype="4" fill="hold" nodeType="after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3000"/>
                            </p:stCondLst>
                            <p:childTnLst>
                              <p:par>
                                <p:cTn id="22" presetID="2" presetClass="entr" presetSubtype="4" fill="hold" nodeType="afterEffect">
                                  <p:stCondLst>
                                    <p:cond delay="0"/>
                                  </p:stCondLst>
                                  <p:childTnLst>
                                    <p:set>
                                      <p:cBhvr>
                                        <p:cTn id="23" dur="1" fill="hold">
                                          <p:stCondLst>
                                            <p:cond delay="0"/>
                                          </p:stCondLst>
                                        </p:cTn>
                                        <p:tgtEl>
                                          <p:spTgt spid="8">
                                            <p:txEl>
                                              <p:pRg st="1" end="1"/>
                                            </p:txEl>
                                          </p:spTgt>
                                        </p:tgtEl>
                                        <p:attrNameLst>
                                          <p:attrName>style.visibility</p:attrName>
                                        </p:attrNameLst>
                                      </p:cBhvr>
                                      <p:to>
                                        <p:strVal val="visible"/>
                                      </p:to>
                                    </p:set>
                                    <p:anim calcmode="lin" valueType="num">
                                      <p:cBhvr additive="base">
                                        <p:cTn id="24"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3500"/>
                            </p:stCondLst>
                            <p:childTnLst>
                              <p:par>
                                <p:cTn id="27" presetID="2" presetClass="entr" presetSubtype="4" fill="hold" nodeType="afterEffect">
                                  <p:stCondLst>
                                    <p:cond delay="0"/>
                                  </p:stCondLst>
                                  <p:childTnLst>
                                    <p:set>
                                      <p:cBhvr>
                                        <p:cTn id="28" dur="1" fill="hold">
                                          <p:stCondLst>
                                            <p:cond delay="0"/>
                                          </p:stCondLst>
                                        </p:cTn>
                                        <p:tgtEl>
                                          <p:spTgt spid="8">
                                            <p:txEl>
                                              <p:pRg st="2" end="2"/>
                                            </p:txEl>
                                          </p:spTgt>
                                        </p:tgtEl>
                                        <p:attrNameLst>
                                          <p:attrName>style.visibility</p:attrName>
                                        </p:attrNameLst>
                                      </p:cBhvr>
                                      <p:to>
                                        <p:strVal val="visible"/>
                                      </p:to>
                                    </p:set>
                                    <p:anim calcmode="lin" valueType="num">
                                      <p:cBhvr additive="base">
                                        <p:cTn id="29"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48131"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6"/>
          <p:cNvSpPr>
            <a:spLocks noGrp="1"/>
          </p:cNvSpPr>
          <p:nvPr>
            <p:ph type="sldNum" sz="quarter" idx="12"/>
          </p:nvPr>
        </p:nvSpPr>
        <p:spPr>
          <a:noFill/>
        </p:spPr>
        <p:txBody>
          <a:bodyPr/>
          <a:lstStyle/>
          <a:p>
            <a:fld id="{8962C5AA-D890-45E5-B7A1-74DB508E71D7}" type="slidenum">
              <a:rPr lang="en-US" smtClean="0"/>
              <a:pPr/>
              <a:t>13</a:t>
            </a:fld>
            <a:endParaRPr lang="en-US" smtClean="0"/>
          </a:p>
        </p:txBody>
      </p:sp>
      <p:sp>
        <p:nvSpPr>
          <p:cNvPr id="48130" name="Rectangle 2"/>
          <p:cNvSpPr>
            <a:spLocks noGrp="1" noChangeArrowheads="1"/>
          </p:cNvSpPr>
          <p:nvPr>
            <p:ph type="title"/>
          </p:nvPr>
        </p:nvSpPr>
        <p:spPr>
          <a:xfrm>
            <a:off x="-236538" y="-63500"/>
            <a:ext cx="8229601" cy="706438"/>
          </a:xfrm>
        </p:spPr>
        <p:txBody>
          <a:bodyPr/>
          <a:lstStyle/>
          <a:p>
            <a:pPr marL="762000" indent="-762000" eaLnBrk="1" hangingPunct="1">
              <a:defRPr/>
            </a:pPr>
            <a:r>
              <a:rPr lang="lv-LV" sz="4800" b="1" dirty="0" smtClean="0">
                <a:solidFill>
                  <a:srgbClr val="FFFF00"/>
                </a:solidFill>
              </a:rPr>
              <a:t>Iedzimtais grēks</a:t>
            </a:r>
            <a:r>
              <a:rPr lang="en-US" sz="4800" b="1" dirty="0" smtClean="0">
                <a:solidFill>
                  <a:srgbClr val="FFFF00"/>
                </a:solidFill>
              </a:rPr>
              <a:t> </a:t>
            </a:r>
          </a:p>
        </p:txBody>
      </p:sp>
      <p:pic>
        <p:nvPicPr>
          <p:cNvPr id="48132" name="Picture 4" descr="2005-12-12-sm"/>
          <p:cNvPicPr>
            <a:picLocks noChangeAspect="1" noChangeArrowheads="1"/>
          </p:cNvPicPr>
          <p:nvPr/>
        </p:nvPicPr>
        <p:blipFill>
          <a:blip r:embed="rId2" cstate="print"/>
          <a:srcRect/>
          <a:stretch>
            <a:fillRect/>
          </a:stretch>
        </p:blipFill>
        <p:spPr bwMode="auto">
          <a:xfrm>
            <a:off x="1331640" y="3245794"/>
            <a:ext cx="6768542" cy="3612206"/>
          </a:xfrm>
          <a:prstGeom prst="rect">
            <a:avLst/>
          </a:prstGeom>
          <a:ln>
            <a:noFill/>
          </a:ln>
          <a:effectLst>
            <a:softEdge rad="112500"/>
          </a:effectLst>
        </p:spPr>
      </p:pic>
      <p:sp>
        <p:nvSpPr>
          <p:cNvPr id="48133" name="Rectangle 5"/>
          <p:cNvSpPr>
            <a:spLocks noChangeArrowheads="1"/>
          </p:cNvSpPr>
          <p:nvPr/>
        </p:nvSpPr>
        <p:spPr bwMode="auto">
          <a:xfrm>
            <a:off x="0" y="549275"/>
            <a:ext cx="7488238" cy="2800767"/>
          </a:xfrm>
          <a:prstGeom prst="rect">
            <a:avLst/>
          </a:prstGeom>
          <a:noFill/>
          <a:ln w="9525">
            <a:noFill/>
            <a:miter lim="800000"/>
            <a:headEnd/>
            <a:tailEnd/>
          </a:ln>
          <a:effectLst/>
        </p:spPr>
        <p:txBody>
          <a:bodyPr>
            <a:spAutoFit/>
          </a:bodyPr>
          <a:lstStyle/>
          <a:p>
            <a:pPr>
              <a:defRPr/>
            </a:pPr>
            <a:r>
              <a:rPr lang="lv-LV" sz="2800" b="1" dirty="0">
                <a:solidFill>
                  <a:srgbClr val="F8F204"/>
                </a:solidFill>
                <a:effectLst>
                  <a:outerShdw blurRad="38100" dist="38100" dir="2700000" algn="tl">
                    <a:srgbClr val="000000"/>
                  </a:outerShdw>
                </a:effectLst>
              </a:rPr>
              <a:t>Ādama un Ievas grēka dēļ tagad visi cilvēki piedzimst ar iedzimto grēku:</a:t>
            </a:r>
          </a:p>
          <a:p>
            <a:pPr>
              <a:defRPr/>
            </a:pPr>
            <a:r>
              <a:rPr lang="lv-LV" sz="3000" dirty="0">
                <a:effectLst>
                  <a:outerShdw blurRad="38100" dist="38100" dir="2700000" algn="tl">
                    <a:srgbClr val="000000"/>
                  </a:outerShdw>
                </a:effectLst>
              </a:rPr>
              <a:t>“</a:t>
            </a:r>
            <a:r>
              <a:rPr lang="lv-LV" sz="3000" i="1" dirty="0">
                <a:effectLst>
                  <a:outerShdw blurRad="38100" dist="38100" dir="2700000" algn="tl">
                    <a:srgbClr val="000000"/>
                  </a:outerShdw>
                </a:effectLst>
              </a:rPr>
              <a:t>Vainas apziņā es esmu dzemdināts, un grēkos māte mani ir ieņēmusi</a:t>
            </a:r>
            <a:r>
              <a:rPr lang="lv-LV" sz="3000" dirty="0">
                <a:effectLst>
                  <a:outerShdw blurRad="38100" dist="38100" dir="2700000" algn="tl">
                    <a:srgbClr val="000000"/>
                  </a:outerShdw>
                </a:effectLst>
              </a:rPr>
              <a:t>.” (Ps.51:7)</a:t>
            </a:r>
          </a:p>
          <a:p>
            <a:pPr>
              <a:defRPr/>
            </a:pPr>
            <a:r>
              <a:rPr lang="lv-LV" sz="3000" dirty="0">
                <a:effectLst>
                  <a:outerShdw blurRad="38100" dist="38100" dir="2700000" algn="tl">
                    <a:srgbClr val="000000"/>
                  </a:outerShdw>
                </a:effectLst>
              </a:rPr>
              <a:t>“</a:t>
            </a:r>
            <a:r>
              <a:rPr lang="lv-LV" sz="3000" i="1" dirty="0">
                <a:effectLst>
                  <a:outerShdw blurRad="38100" dist="38100" dir="2700000" algn="tl">
                    <a:srgbClr val="000000"/>
                  </a:outerShdw>
                </a:effectLst>
              </a:rPr>
              <a:t>Jo cilvēka sirds tieksmes ir ļaunas no mazām dienām</a:t>
            </a:r>
            <a:r>
              <a:rPr lang="lv-LV" sz="3000" dirty="0">
                <a:effectLst>
                  <a:outerShdw blurRad="38100" dist="38100" dir="2700000" algn="tl">
                    <a:srgbClr val="000000"/>
                  </a:outerShdw>
                </a:effectLst>
              </a:rPr>
              <a:t>” </a:t>
            </a:r>
            <a:r>
              <a:rPr lang="lv-LV" sz="2800" dirty="0">
                <a:effectLst>
                  <a:outerShdw blurRad="38100" dist="38100" dir="2700000" algn="tl">
                    <a:srgbClr val="000000"/>
                  </a:outerShdw>
                </a:effectLst>
              </a:rPr>
              <a:t>(1.Moz.8:21)</a:t>
            </a:r>
            <a:endParaRPr lang="lv-LV" sz="3200" dirty="0">
              <a:effectLst>
                <a:outerShdw blurRad="38100" dist="38100" dir="2700000" algn="tl">
                  <a:srgbClr val="000000"/>
                </a:outerShdw>
              </a:effectLst>
            </a:endParaRPr>
          </a:p>
        </p:txBody>
      </p:sp>
      <p:pic>
        <p:nvPicPr>
          <p:cNvPr id="34818" name="Picture 2"/>
          <p:cNvPicPr>
            <a:picLocks noChangeAspect="1" noChangeArrowheads="1"/>
          </p:cNvPicPr>
          <p:nvPr/>
        </p:nvPicPr>
        <p:blipFill>
          <a:blip r:embed="rId3" cstate="print"/>
          <a:srcRect/>
          <a:stretch>
            <a:fillRect/>
          </a:stretch>
        </p:blipFill>
        <p:spPr bwMode="auto">
          <a:xfrm>
            <a:off x="6948264" y="4067"/>
            <a:ext cx="2196229" cy="3316921"/>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additive="base">
                                        <p:cTn id="7" dur="500" fill="hold"/>
                                        <p:tgtEl>
                                          <p:spTgt spid="48130"/>
                                        </p:tgtEl>
                                        <p:attrNameLst>
                                          <p:attrName>ppt_x</p:attrName>
                                        </p:attrNameLst>
                                      </p:cBhvr>
                                      <p:tavLst>
                                        <p:tav tm="0">
                                          <p:val>
                                            <p:strVal val="#ppt_x"/>
                                          </p:val>
                                        </p:tav>
                                        <p:tav tm="100000">
                                          <p:val>
                                            <p:strVal val="#ppt_x"/>
                                          </p:val>
                                        </p:tav>
                                      </p:tavLst>
                                    </p:anim>
                                    <p:anim calcmode="lin" valueType="num">
                                      <p:cBhvr additive="base">
                                        <p:cTn id="8" dur="500" fill="hold"/>
                                        <p:tgtEl>
                                          <p:spTgt spid="481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34818"/>
                                        </p:tgtEl>
                                        <p:attrNameLst>
                                          <p:attrName>style.visibility</p:attrName>
                                        </p:attrNameLst>
                                      </p:cBhvr>
                                      <p:to>
                                        <p:strVal val="visible"/>
                                      </p:to>
                                    </p:set>
                                    <p:animEffect transition="in" filter="dissolve">
                                      <p:cBhvr>
                                        <p:cTn id="12" dur="500"/>
                                        <p:tgtEl>
                                          <p:spTgt spid="34818"/>
                                        </p:tgtEl>
                                      </p:cBhvr>
                                    </p:animEffect>
                                  </p:childTnLst>
                                </p:cTn>
                              </p:par>
                            </p:childTnLst>
                          </p:cTn>
                        </p:par>
                        <p:par>
                          <p:cTn id="13" fill="hold">
                            <p:stCondLst>
                              <p:cond delay="1000"/>
                            </p:stCondLst>
                            <p:childTnLst>
                              <p:par>
                                <p:cTn id="14" presetID="5" presetClass="entr" presetSubtype="10" fill="hold" grpId="0" nodeType="afterEffect">
                                  <p:stCondLst>
                                    <p:cond delay="0"/>
                                  </p:stCondLst>
                                  <p:childTnLst>
                                    <p:set>
                                      <p:cBhvr>
                                        <p:cTn id="15" dur="1" fill="hold">
                                          <p:stCondLst>
                                            <p:cond delay="0"/>
                                          </p:stCondLst>
                                        </p:cTn>
                                        <p:tgtEl>
                                          <p:spTgt spid="48133"/>
                                        </p:tgtEl>
                                        <p:attrNameLst>
                                          <p:attrName>style.visibility</p:attrName>
                                        </p:attrNameLst>
                                      </p:cBhvr>
                                      <p:to>
                                        <p:strVal val="visible"/>
                                      </p:to>
                                    </p:set>
                                    <p:animEffect transition="in" filter="checkerboard(across)">
                                      <p:cBhvr>
                                        <p:cTn id="16" dur="500"/>
                                        <p:tgtEl>
                                          <p:spTgt spid="48133"/>
                                        </p:tgtEl>
                                      </p:cBhvr>
                                    </p:animEffect>
                                  </p:childTnLst>
                                </p:cTn>
                              </p:par>
                            </p:childTnLst>
                          </p:cTn>
                        </p:par>
                        <p:par>
                          <p:cTn id="17" fill="hold">
                            <p:stCondLst>
                              <p:cond delay="1500"/>
                            </p:stCondLst>
                            <p:childTnLst>
                              <p:par>
                                <p:cTn id="18" presetID="5" presetClass="entr" presetSubtype="10" fill="hold" nodeType="afterEffect">
                                  <p:stCondLst>
                                    <p:cond delay="0"/>
                                  </p:stCondLst>
                                  <p:childTnLst>
                                    <p:set>
                                      <p:cBhvr>
                                        <p:cTn id="19" dur="1" fill="hold">
                                          <p:stCondLst>
                                            <p:cond delay="0"/>
                                          </p:stCondLst>
                                        </p:cTn>
                                        <p:tgtEl>
                                          <p:spTgt spid="48132"/>
                                        </p:tgtEl>
                                        <p:attrNameLst>
                                          <p:attrName>style.visibility</p:attrName>
                                        </p:attrNameLst>
                                      </p:cBhvr>
                                      <p:to>
                                        <p:strVal val="visible"/>
                                      </p:to>
                                    </p:set>
                                    <p:animEffect transition="in" filter="checkerboard(across)">
                                      <p:cBhvr>
                                        <p:cTn id="20" dur="500"/>
                                        <p:tgtEl>
                                          <p:spTgt spid="48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481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6"/>
          <p:cNvSpPr>
            <a:spLocks noGrp="1"/>
          </p:cNvSpPr>
          <p:nvPr>
            <p:ph type="sldNum" sz="quarter" idx="12"/>
          </p:nvPr>
        </p:nvSpPr>
        <p:spPr>
          <a:noFill/>
        </p:spPr>
        <p:txBody>
          <a:bodyPr/>
          <a:lstStyle/>
          <a:p>
            <a:fld id="{8962C5AA-D890-45E5-B7A1-74DB508E71D7}" type="slidenum">
              <a:rPr lang="en-US" smtClean="0"/>
              <a:pPr/>
              <a:t>14</a:t>
            </a:fld>
            <a:endParaRPr lang="en-US" smtClean="0"/>
          </a:p>
        </p:txBody>
      </p:sp>
      <p:sp>
        <p:nvSpPr>
          <p:cNvPr id="48130" name="Rectangle 2"/>
          <p:cNvSpPr>
            <a:spLocks noGrp="1" noChangeArrowheads="1"/>
          </p:cNvSpPr>
          <p:nvPr>
            <p:ph type="title"/>
          </p:nvPr>
        </p:nvSpPr>
        <p:spPr>
          <a:xfrm>
            <a:off x="0" y="0"/>
            <a:ext cx="9144000" cy="706438"/>
          </a:xfrm>
        </p:spPr>
        <p:txBody>
          <a:bodyPr/>
          <a:lstStyle/>
          <a:p>
            <a:pPr marL="762000" indent="-762000" eaLnBrk="1" hangingPunct="1">
              <a:defRPr/>
            </a:pPr>
            <a:r>
              <a:rPr lang="lv-LV" sz="4800" b="1" dirty="0" smtClean="0">
                <a:solidFill>
                  <a:srgbClr val="FFFF00"/>
                </a:solidFill>
              </a:rPr>
              <a:t>Grēku koks</a:t>
            </a:r>
            <a:endParaRPr lang="en-US" sz="4800" b="1" dirty="0" smtClean="0">
              <a:solidFill>
                <a:srgbClr val="FFFF00"/>
              </a:solidFill>
            </a:endParaRPr>
          </a:p>
        </p:txBody>
      </p:sp>
      <p:sp>
        <p:nvSpPr>
          <p:cNvPr id="17415" name="Rectangle 6"/>
          <p:cNvSpPr>
            <a:spLocks noChangeArrowheads="1"/>
          </p:cNvSpPr>
          <p:nvPr/>
        </p:nvSpPr>
        <p:spPr bwMode="auto">
          <a:xfrm>
            <a:off x="0" y="4940300"/>
            <a:ext cx="6786563" cy="457200"/>
          </a:xfrm>
          <a:prstGeom prst="rect">
            <a:avLst/>
          </a:prstGeom>
          <a:noFill/>
          <a:ln w="9525">
            <a:noFill/>
            <a:miter lim="800000"/>
            <a:headEnd/>
            <a:tailEnd/>
          </a:ln>
        </p:spPr>
        <p:txBody>
          <a:bodyPr>
            <a:spAutoFit/>
          </a:bodyPr>
          <a:lstStyle/>
          <a:p>
            <a:pPr algn="just" eaLnBrk="1" hangingPunct="1">
              <a:buFont typeface="Wingdings" pitchFamily="2" charset="2"/>
              <a:buChar char="§"/>
            </a:pPr>
            <a:endParaRPr lang="lv-LV" sz="2400"/>
          </a:p>
        </p:txBody>
      </p:sp>
      <p:pic>
        <p:nvPicPr>
          <p:cNvPr id="1026" name="Picture 2" descr="Saistīts attēls"/>
          <p:cNvPicPr>
            <a:picLocks noChangeAspect="1" noChangeArrowheads="1"/>
          </p:cNvPicPr>
          <p:nvPr/>
        </p:nvPicPr>
        <p:blipFill>
          <a:blip r:embed="rId2" cstate="print"/>
          <a:srcRect b="7695"/>
          <a:stretch>
            <a:fillRect/>
          </a:stretch>
        </p:blipFill>
        <p:spPr bwMode="auto">
          <a:xfrm>
            <a:off x="0" y="1232756"/>
            <a:ext cx="9144000" cy="5625244"/>
          </a:xfrm>
          <a:prstGeom prst="rect">
            <a:avLst/>
          </a:prstGeom>
          <a:ln>
            <a:noFill/>
          </a:ln>
          <a:effectLst>
            <a:softEdge rad="112500"/>
          </a:effectLst>
        </p:spPr>
      </p:pic>
      <p:sp>
        <p:nvSpPr>
          <p:cNvPr id="10" name="Rectangle 2"/>
          <p:cNvSpPr txBox="1">
            <a:spLocks noChangeArrowheads="1"/>
          </p:cNvSpPr>
          <p:nvPr/>
        </p:nvSpPr>
        <p:spPr bwMode="auto">
          <a:xfrm>
            <a:off x="0" y="6185533"/>
            <a:ext cx="9144000" cy="56614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Iedzimtais grēks = Egoisms</a:t>
            </a:r>
            <a:r>
              <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 </a:t>
            </a:r>
          </a:p>
        </p:txBody>
      </p:sp>
      <p:sp>
        <p:nvSpPr>
          <p:cNvPr id="11" name="Rectangle 2"/>
          <p:cNvSpPr txBox="1">
            <a:spLocks noChangeArrowheads="1"/>
          </p:cNvSpPr>
          <p:nvPr/>
        </p:nvSpPr>
        <p:spPr bwMode="auto">
          <a:xfrm>
            <a:off x="0" y="4208677"/>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Melošana</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2" name="Rectangle 2"/>
          <p:cNvSpPr txBox="1">
            <a:spLocks noChangeArrowheads="1"/>
          </p:cNvSpPr>
          <p:nvPr/>
        </p:nvSpPr>
        <p:spPr bwMode="auto">
          <a:xfrm>
            <a:off x="-375175" y="2748666"/>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Zagšana</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3" name="Rectangle 2"/>
          <p:cNvSpPr txBox="1">
            <a:spLocks noChangeArrowheads="1"/>
          </p:cNvSpPr>
          <p:nvPr/>
        </p:nvSpPr>
        <p:spPr bwMode="auto">
          <a:xfrm>
            <a:off x="2570268" y="1308506"/>
            <a:ext cx="4125968"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Laulības pārkāpšana</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4" name="Rectangle 2"/>
          <p:cNvSpPr txBox="1">
            <a:spLocks noChangeArrowheads="1"/>
          </p:cNvSpPr>
          <p:nvPr/>
        </p:nvSpPr>
        <p:spPr bwMode="auto">
          <a:xfrm>
            <a:off x="0" y="1952836"/>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Slepkavība</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5" name="Rectangle 2"/>
          <p:cNvSpPr txBox="1">
            <a:spLocks noChangeArrowheads="1"/>
          </p:cNvSpPr>
          <p:nvPr/>
        </p:nvSpPr>
        <p:spPr bwMode="auto">
          <a:xfrm>
            <a:off x="6674004" y="2585596"/>
            <a:ext cx="2644686" cy="109899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indent="-762000" algn="ctr" eaLnBrk="1" hangingPunct="1">
              <a:defRPr/>
            </a:pPr>
            <a:r>
              <a:rPr lang="lv-LV" sz="2800" b="1" kern="0" dirty="0" smtClean="0">
                <a:solidFill>
                  <a:srgbClr val="0070C0"/>
                </a:solidFill>
                <a:effectLst>
                  <a:outerShdw blurRad="38100" dist="38100" dir="2700000" algn="tl">
                    <a:srgbClr val="000000">
                      <a:alpha val="43137"/>
                    </a:srgbClr>
                  </a:outerShdw>
                </a:effectLst>
                <a:latin typeface="+mj-lt"/>
                <a:ea typeface="+mj-ea"/>
                <a:cs typeface="+mj-cs"/>
              </a:rPr>
              <a:t>Neticība</a:t>
            </a:r>
            <a:endParaRPr lang="en-US" sz="2800" b="1" kern="0" dirty="0" smtClean="0">
              <a:solidFill>
                <a:srgbClr val="0070C0"/>
              </a:solidFill>
              <a:effectLst>
                <a:outerShdw blurRad="38100" dist="38100" dir="2700000" algn="tl">
                  <a:srgbClr val="000000">
                    <a:alpha val="43137"/>
                  </a:srgbClr>
                </a:outerShdw>
              </a:effectLst>
              <a:latin typeface="+mj-lt"/>
              <a:ea typeface="+mj-ea"/>
              <a:cs typeface="+mj-cs"/>
            </a:endParaRPr>
          </a:p>
        </p:txBody>
      </p:sp>
      <p:sp>
        <p:nvSpPr>
          <p:cNvPr id="16" name="Rectangle 2"/>
          <p:cNvSpPr txBox="1">
            <a:spLocks noChangeArrowheads="1"/>
          </p:cNvSpPr>
          <p:nvPr/>
        </p:nvSpPr>
        <p:spPr bwMode="auto">
          <a:xfrm>
            <a:off x="6429581" y="3684770"/>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Vecāku negodāšana</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7" name="Rectangle 2"/>
          <p:cNvSpPr txBox="1">
            <a:spLocks noChangeArrowheads="1"/>
          </p:cNvSpPr>
          <p:nvPr/>
        </p:nvSpPr>
        <p:spPr bwMode="auto">
          <a:xfrm>
            <a:off x="-180528" y="3527621"/>
            <a:ext cx="2417733"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Iekāre</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8" name="Rectangle 2"/>
          <p:cNvSpPr txBox="1">
            <a:spLocks noChangeArrowheads="1"/>
          </p:cNvSpPr>
          <p:nvPr/>
        </p:nvSpPr>
        <p:spPr bwMode="auto">
          <a:xfrm>
            <a:off x="6069033" y="4653136"/>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Dieva zaimošana</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19" name="Rectangle 2"/>
          <p:cNvSpPr txBox="1">
            <a:spLocks noChangeArrowheads="1"/>
          </p:cNvSpPr>
          <p:nvPr/>
        </p:nvSpPr>
        <p:spPr bwMode="auto">
          <a:xfrm>
            <a:off x="6069033" y="1560534"/>
            <a:ext cx="3074967" cy="644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ctr" defTabSz="914400" rtl="0" eaLnBrk="1" fontAlgn="base" latinLnBrk="0" hangingPunct="1">
              <a:lnSpc>
                <a:spcPct val="100000"/>
              </a:lnSpc>
              <a:spcBef>
                <a:spcPct val="0"/>
              </a:spcBef>
              <a:spcAft>
                <a:spcPct val="0"/>
              </a:spcAft>
              <a:buClrTx/>
              <a:buSzTx/>
              <a:buFontTx/>
              <a:buNone/>
              <a:tabLst/>
              <a:defRPr/>
            </a:pPr>
            <a:r>
              <a:rPr kumimoji="0" lang="lv-LV"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Baznīcas</a:t>
            </a:r>
            <a:r>
              <a:rPr kumimoji="0" lang="lv-LV" sz="2800" b="1" i="0" u="none" strike="noStrike" kern="0" cap="none" spc="0" normalizeH="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rPr>
              <a:t> neapmeklēšana</a:t>
            </a:r>
            <a:endParaRPr kumimoji="0" lang="en-US" sz="2800" b="1" i="0" u="none" strike="noStrike" kern="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j-lt"/>
              <a:ea typeface="+mj-ea"/>
              <a:cs typeface="+mj-cs"/>
            </a:endParaRPr>
          </a:p>
        </p:txBody>
      </p:sp>
      <p:sp>
        <p:nvSpPr>
          <p:cNvPr id="20" name="Rectangle 19"/>
          <p:cNvSpPr/>
          <p:nvPr/>
        </p:nvSpPr>
        <p:spPr>
          <a:xfrm>
            <a:off x="0" y="656692"/>
            <a:ext cx="9144000" cy="689420"/>
          </a:xfrm>
          <a:prstGeom prst="rect">
            <a:avLst/>
          </a:prstGeom>
        </p:spPr>
        <p:txBody>
          <a:bodyPr wrap="square">
            <a:spAutoFit/>
          </a:bodyPr>
          <a:lstStyle/>
          <a:p>
            <a:pPr algn="just">
              <a:lnSpc>
                <a:spcPct val="80000"/>
              </a:lnSpc>
              <a:spcBef>
                <a:spcPct val="20000"/>
              </a:spcBef>
              <a:buClr>
                <a:schemeClr val="hlink"/>
              </a:buClr>
              <a:buSzPct val="65000"/>
              <a:buFont typeface="Wingdings" pitchFamily="2" charset="2"/>
              <a:buChar char="n"/>
            </a:pPr>
            <a:r>
              <a:rPr lang="lv-LV" sz="2600" b="1" dirty="0" smtClean="0">
                <a:solidFill>
                  <a:srgbClr val="F8F204"/>
                </a:solidFill>
              </a:rPr>
              <a:t>Iedzimtais grēks</a:t>
            </a:r>
            <a:r>
              <a:rPr lang="lv-LV" sz="2600" dirty="0" smtClean="0"/>
              <a:t> ir </a:t>
            </a:r>
            <a:r>
              <a:rPr lang="lv-LV" sz="2600" b="1" dirty="0" smtClean="0">
                <a:solidFill>
                  <a:srgbClr val="F8F204"/>
                </a:solidFill>
              </a:rPr>
              <a:t>egoisms</a:t>
            </a:r>
            <a:r>
              <a:rPr lang="lv-LV" sz="2600" dirty="0" smtClean="0"/>
              <a:t>, kas ir </a:t>
            </a:r>
            <a:r>
              <a:rPr lang="lv-LV" sz="2600" b="1" dirty="0" smtClean="0">
                <a:solidFill>
                  <a:srgbClr val="F8F204"/>
                </a:solidFill>
              </a:rPr>
              <a:t>visu grēku cēlonis</a:t>
            </a:r>
            <a:r>
              <a:rPr lang="lv-LV" sz="2600" dirty="0" smtClean="0"/>
              <a:t>!</a:t>
            </a:r>
            <a:endParaRPr lang="lv-LV" sz="2600" b="1" dirty="0" smtClean="0"/>
          </a:p>
          <a:p>
            <a:pPr algn="just">
              <a:lnSpc>
                <a:spcPct val="80000"/>
              </a:lnSpc>
              <a:spcBef>
                <a:spcPct val="20000"/>
              </a:spcBef>
              <a:buClr>
                <a:schemeClr val="hlink"/>
              </a:buClr>
              <a:buSzPct val="65000"/>
              <a:buFont typeface="Wingdings" pitchFamily="2" charset="2"/>
              <a:buChar char="n"/>
            </a:pPr>
            <a:r>
              <a:rPr lang="lv-LV" dirty="0" smtClean="0">
                <a:effectLst>
                  <a:outerShdw blurRad="38100" dist="38100" dir="2700000" algn="tl">
                    <a:srgbClr val="000000"/>
                  </a:outerShdw>
                </a:effectLst>
              </a:rPr>
              <a:t>“</a:t>
            </a:r>
            <a:r>
              <a:rPr lang="lv-LV" i="1" dirty="0" smtClean="0">
                <a:effectLst>
                  <a:outerShdw blurRad="38100" dist="38100" dir="2700000" algn="tl">
                    <a:srgbClr val="000000"/>
                  </a:outerShdw>
                </a:effectLst>
              </a:rPr>
              <a:t>Labs koks nevar nest sliktus augļus, un slikts koks nevar nest labus augļus</a:t>
            </a:r>
            <a:r>
              <a:rPr lang="lv-LV" dirty="0" smtClean="0">
                <a:effectLst>
                  <a:outerShdw blurRad="38100" dist="38100" dir="2700000" algn="tl">
                    <a:srgbClr val="000000"/>
                  </a:outerShdw>
                </a:effectLst>
              </a:rPr>
              <a:t>.” (Mt.7:18)</a:t>
            </a:r>
            <a:endParaRPr lang="lv-LV" dirty="0">
              <a:effectLst>
                <a:outerShdw blurRad="38100" dist="38100" dir="2700000" algn="tl">
                  <a:srgbClr val="000000"/>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additive="base">
                                        <p:cTn id="7" dur="500" fill="hold"/>
                                        <p:tgtEl>
                                          <p:spTgt spid="48130"/>
                                        </p:tgtEl>
                                        <p:attrNameLst>
                                          <p:attrName>ppt_x</p:attrName>
                                        </p:attrNameLst>
                                      </p:cBhvr>
                                      <p:tavLst>
                                        <p:tav tm="0">
                                          <p:val>
                                            <p:strVal val="#ppt_x"/>
                                          </p:val>
                                        </p:tav>
                                        <p:tav tm="100000">
                                          <p:val>
                                            <p:strVal val="#ppt_x"/>
                                          </p:val>
                                        </p:tav>
                                      </p:tavLst>
                                    </p:anim>
                                    <p:anim calcmode="lin" valueType="num">
                                      <p:cBhvr additive="base">
                                        <p:cTn id="8" dur="500" fill="hold"/>
                                        <p:tgtEl>
                                          <p:spTgt spid="481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ppt_x"/>
                                          </p:val>
                                        </p:tav>
                                        <p:tav tm="100000">
                                          <p:val>
                                            <p:strVal val="#ppt_x"/>
                                          </p:val>
                                        </p:tav>
                                      </p:tavLst>
                                    </p:anim>
                                    <p:anim calcmode="lin" valueType="num">
                                      <p:cBhvr additive="base">
                                        <p:cTn id="33" dur="500" fill="hold"/>
                                        <p:tgtEl>
                                          <p:spTgt spid="14"/>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grpId="0"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ppt_x"/>
                                          </p:val>
                                        </p:tav>
                                        <p:tav tm="100000">
                                          <p:val>
                                            <p:strVal val="#ppt_x"/>
                                          </p:val>
                                        </p:tav>
                                      </p:tavLst>
                                    </p:anim>
                                    <p:anim calcmode="lin" valueType="num">
                                      <p:cBhvr additive="base">
                                        <p:cTn id="43" dur="500" fill="hold"/>
                                        <p:tgtEl>
                                          <p:spTgt spid="16"/>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 calcmode="lin" valueType="num">
                                      <p:cBhvr additive="base">
                                        <p:cTn id="47" dur="500" fill="hold"/>
                                        <p:tgtEl>
                                          <p:spTgt spid="17"/>
                                        </p:tgtEl>
                                        <p:attrNameLst>
                                          <p:attrName>ppt_x</p:attrName>
                                        </p:attrNameLst>
                                      </p:cBhvr>
                                      <p:tavLst>
                                        <p:tav tm="0">
                                          <p:val>
                                            <p:strVal val="#ppt_x"/>
                                          </p:val>
                                        </p:tav>
                                        <p:tav tm="100000">
                                          <p:val>
                                            <p:strVal val="#ppt_x"/>
                                          </p:val>
                                        </p:tav>
                                      </p:tavLst>
                                    </p:anim>
                                    <p:anim calcmode="lin" valueType="num">
                                      <p:cBhvr additive="base">
                                        <p:cTn id="48" dur="500" fill="hold"/>
                                        <p:tgtEl>
                                          <p:spTgt spid="1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 calcmode="lin" valueType="num">
                                      <p:cBhvr additive="base">
                                        <p:cTn id="57" dur="500" fill="hold"/>
                                        <p:tgtEl>
                                          <p:spTgt spid="19"/>
                                        </p:tgtEl>
                                        <p:attrNameLst>
                                          <p:attrName>ppt_x</p:attrName>
                                        </p:attrNameLst>
                                      </p:cBhvr>
                                      <p:tavLst>
                                        <p:tav tm="0">
                                          <p:val>
                                            <p:strVal val="#ppt_x"/>
                                          </p:val>
                                        </p:tav>
                                        <p:tav tm="100000">
                                          <p:val>
                                            <p:strVal val="#ppt_x"/>
                                          </p:val>
                                        </p:tav>
                                      </p:tavLst>
                                    </p:anim>
                                    <p:anim calcmode="lin" valueType="num">
                                      <p:cBhvr additive="base">
                                        <p:cTn id="5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0" grpId="0"/>
      <p:bldP spid="10" grpId="0"/>
      <p:bldP spid="11" grpId="0"/>
      <p:bldP spid="12" grpId="0"/>
      <p:bldP spid="13" grpId="0"/>
      <p:bldP spid="14" grpId="0"/>
      <p:bldP spid="15" grpId="0"/>
      <p:bldP spid="16" grpId="0"/>
      <p:bldP spid="17" grpId="0"/>
      <p:bldP spid="18"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Number Placeholder 5"/>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9208A8FD-115A-4EE2-A4DF-BCB5EFF93667}" type="slidenum">
              <a:rPr lang="en-US" sz="1200"/>
              <a:pPr algn="r" eaLnBrk="1" hangingPunct="1"/>
              <a:t>15</a:t>
            </a:fld>
            <a:endParaRPr lang="en-US" sz="1200"/>
          </a:p>
        </p:txBody>
      </p:sp>
      <p:sp>
        <p:nvSpPr>
          <p:cNvPr id="97282" name="Rectangle 2"/>
          <p:cNvSpPr>
            <a:spLocks noGrp="1" noChangeArrowheads="1"/>
          </p:cNvSpPr>
          <p:nvPr>
            <p:ph type="title" idx="4294967295"/>
          </p:nvPr>
        </p:nvSpPr>
        <p:spPr>
          <a:xfrm>
            <a:off x="0" y="692150"/>
            <a:ext cx="6264275" cy="765175"/>
          </a:xfrm>
        </p:spPr>
        <p:txBody>
          <a:bodyPr/>
          <a:lstStyle/>
          <a:p>
            <a:pPr algn="just"/>
            <a:r>
              <a:rPr lang="lv-LV" sz="2800" i="1" dirty="0" smtClean="0">
                <a:solidFill>
                  <a:schemeClr val="tx1"/>
                </a:solidFill>
              </a:rPr>
              <a:t>15 Dievs Tas Kungs sacīja čūskai: </a:t>
            </a:r>
            <a:br>
              <a:rPr lang="lv-LV" sz="2800" i="1" dirty="0" smtClean="0">
                <a:solidFill>
                  <a:schemeClr val="tx1"/>
                </a:solidFill>
              </a:rPr>
            </a:br>
            <a:r>
              <a:rPr lang="lv-LV" sz="2800" i="1" dirty="0" smtClean="0">
                <a:solidFill>
                  <a:schemeClr val="tx1"/>
                </a:solidFill>
              </a:rPr>
              <a:t>Un Es celšu ienaidu starp tevi un sievu, starp tavu dzimumu un sievas dzimumu. Tas tev sadragās galvu, bet tu viņam iekodīsi papēdī."</a:t>
            </a:r>
            <a:endParaRPr lang="en-US" sz="2800" i="1" dirty="0" smtClean="0">
              <a:solidFill>
                <a:schemeClr val="tx1"/>
              </a:solidFill>
            </a:endParaRPr>
          </a:p>
        </p:txBody>
      </p:sp>
      <p:sp>
        <p:nvSpPr>
          <p:cNvPr id="97283" name="Rectangle 3"/>
          <p:cNvSpPr>
            <a:spLocks noGrp="1" noChangeArrowheads="1"/>
          </p:cNvSpPr>
          <p:nvPr>
            <p:ph type="body" idx="4294967295"/>
          </p:nvPr>
        </p:nvSpPr>
        <p:spPr>
          <a:xfrm>
            <a:off x="0" y="2384884"/>
            <a:ext cx="6912259" cy="4162425"/>
          </a:xfrm>
          <a:effectLst>
            <a:softEdge rad="112500"/>
          </a:effectLst>
        </p:spPr>
        <p:txBody>
          <a:bodyPr/>
          <a:lstStyle/>
          <a:p>
            <a:pPr marL="0" indent="0" algn="just">
              <a:lnSpc>
                <a:spcPct val="80000"/>
              </a:lnSpc>
              <a:buSzPct val="100000"/>
              <a:buFont typeface="Arial" pitchFamily="34" charset="0"/>
              <a:buChar char="•"/>
            </a:pPr>
            <a:r>
              <a:rPr lang="lv-LV" sz="2800" dirty="0" smtClean="0"/>
              <a:t>1. Bībeles </a:t>
            </a:r>
            <a:r>
              <a:rPr lang="lv-LV" sz="2800" b="1" dirty="0" smtClean="0">
                <a:solidFill>
                  <a:srgbClr val="F8F204"/>
                </a:solidFill>
              </a:rPr>
              <a:t>apsolījums par Kristu</a:t>
            </a:r>
            <a:r>
              <a:rPr lang="lv-LV" sz="2800" dirty="0" smtClean="0"/>
              <a:t>.</a:t>
            </a:r>
          </a:p>
          <a:p>
            <a:pPr marL="0" indent="0" algn="just">
              <a:lnSpc>
                <a:spcPct val="80000"/>
              </a:lnSpc>
              <a:buSzPct val="100000"/>
              <a:buFont typeface="Arial" pitchFamily="34" charset="0"/>
              <a:buChar char="•"/>
            </a:pPr>
            <a:r>
              <a:rPr lang="lv-LV" sz="2800" dirty="0" smtClean="0"/>
              <a:t>Čūskas dzimums </a:t>
            </a:r>
            <a:r>
              <a:rPr lang="lv-LV" sz="2800" dirty="0" smtClean="0"/>
              <a:t>– </a:t>
            </a:r>
            <a:r>
              <a:rPr lang="lv-LV" sz="2800" b="1" dirty="0" smtClean="0">
                <a:solidFill>
                  <a:srgbClr val="F8F204"/>
                </a:solidFill>
              </a:rPr>
              <a:t>Sātana kalpi</a:t>
            </a:r>
          </a:p>
          <a:p>
            <a:pPr marL="0" indent="0" algn="just">
              <a:lnSpc>
                <a:spcPct val="80000"/>
              </a:lnSpc>
              <a:buSzPct val="100000"/>
              <a:buFont typeface="Arial" pitchFamily="34" charset="0"/>
              <a:buChar char="•"/>
            </a:pPr>
            <a:r>
              <a:rPr lang="lv-LV" sz="2800" dirty="0" smtClean="0"/>
              <a:t>Sievas dzimums </a:t>
            </a:r>
            <a:r>
              <a:rPr lang="lv-LV" sz="2800" dirty="0" smtClean="0"/>
              <a:t>– </a:t>
            </a:r>
            <a:r>
              <a:rPr lang="lv-LV" sz="2800" b="1" dirty="0" smtClean="0">
                <a:solidFill>
                  <a:srgbClr val="F8F204"/>
                </a:solidFill>
              </a:rPr>
              <a:t>Jēzus Kristus</a:t>
            </a:r>
          </a:p>
          <a:p>
            <a:pPr marL="0" indent="0" algn="just">
              <a:lnSpc>
                <a:spcPct val="80000"/>
              </a:lnSpc>
              <a:buSzPct val="100000"/>
              <a:buFont typeface="Arial" pitchFamily="34" charset="0"/>
              <a:buChar char="•"/>
            </a:pPr>
            <a:r>
              <a:rPr lang="lv-LV" sz="2800" i="1" dirty="0" smtClean="0"/>
              <a:t>Tev sadragās galvu </a:t>
            </a:r>
            <a:r>
              <a:rPr lang="lv-LV" sz="2800" dirty="0" smtClean="0"/>
              <a:t>– </a:t>
            </a:r>
            <a:r>
              <a:rPr lang="lv-LV" sz="2800" b="1" dirty="0" smtClean="0">
                <a:solidFill>
                  <a:srgbClr val="F8F204"/>
                </a:solidFill>
              </a:rPr>
              <a:t>Kristus uzvara</a:t>
            </a:r>
          </a:p>
          <a:p>
            <a:pPr marL="0" indent="0" algn="just">
              <a:lnSpc>
                <a:spcPct val="80000"/>
              </a:lnSpc>
              <a:buSzPct val="100000"/>
              <a:buFont typeface="Arial" pitchFamily="34" charset="0"/>
              <a:buChar char="•"/>
            </a:pPr>
            <a:r>
              <a:rPr lang="lv-LV" sz="2800" i="1" dirty="0" smtClean="0"/>
              <a:t>Tu iekodīsi papēdī – </a:t>
            </a:r>
            <a:r>
              <a:rPr lang="lv-LV" sz="2800" b="1" dirty="0" smtClean="0">
                <a:solidFill>
                  <a:srgbClr val="F8F204"/>
                </a:solidFill>
              </a:rPr>
              <a:t>Kristus </a:t>
            </a:r>
            <a:r>
              <a:rPr lang="lv-LV" sz="2800" b="1" dirty="0" smtClean="0">
                <a:solidFill>
                  <a:srgbClr val="F8F204"/>
                </a:solidFill>
              </a:rPr>
              <a:t>nāve</a:t>
            </a:r>
            <a:endParaRPr lang="lv-LV" sz="2800" b="1" dirty="0" smtClean="0">
              <a:solidFill>
                <a:srgbClr val="F8F204"/>
              </a:solidFill>
            </a:endParaRPr>
          </a:p>
          <a:p>
            <a:pPr marL="0" indent="0" algn="just">
              <a:lnSpc>
                <a:spcPct val="80000"/>
              </a:lnSpc>
              <a:buSzPct val="100000"/>
              <a:buFont typeface="Arial" pitchFamily="34" charset="0"/>
              <a:buChar char="•"/>
            </a:pPr>
            <a:r>
              <a:rPr lang="lv-LV" sz="2800" dirty="0" smtClean="0"/>
              <a:t>Dievs te </a:t>
            </a:r>
            <a:r>
              <a:rPr lang="lv-LV" sz="2800" b="1" dirty="0" smtClean="0">
                <a:solidFill>
                  <a:srgbClr val="F8F204"/>
                </a:solidFill>
              </a:rPr>
              <a:t>norāda</a:t>
            </a:r>
            <a:r>
              <a:rPr lang="lv-LV" sz="2800" dirty="0" smtClean="0"/>
              <a:t> uz </a:t>
            </a:r>
            <a:r>
              <a:rPr lang="lv-LV" sz="2800" b="1" dirty="0" smtClean="0">
                <a:solidFill>
                  <a:srgbClr val="F8F204"/>
                </a:solidFill>
              </a:rPr>
              <a:t>risinājumu</a:t>
            </a:r>
            <a:r>
              <a:rPr lang="lv-LV" sz="2800" dirty="0" smtClean="0"/>
              <a:t>, kā cilvēki var </a:t>
            </a:r>
            <a:r>
              <a:rPr lang="lv-LV" sz="2800" b="1" dirty="0" smtClean="0">
                <a:solidFill>
                  <a:srgbClr val="F8F204"/>
                </a:solidFill>
              </a:rPr>
              <a:t>nepalikt</a:t>
            </a:r>
            <a:r>
              <a:rPr lang="lv-LV" sz="2800" dirty="0" smtClean="0"/>
              <a:t> mūžīgā </a:t>
            </a:r>
            <a:r>
              <a:rPr lang="lv-LV" sz="2800" b="1" dirty="0" smtClean="0">
                <a:solidFill>
                  <a:srgbClr val="F8F204"/>
                </a:solidFill>
              </a:rPr>
              <a:t>nāvē</a:t>
            </a:r>
            <a:r>
              <a:rPr lang="lv-LV" sz="2800" dirty="0" smtClean="0"/>
              <a:t>, bet tomēr </a:t>
            </a:r>
            <a:r>
              <a:rPr lang="lv-LV" sz="2800" b="1" dirty="0" smtClean="0">
                <a:solidFill>
                  <a:srgbClr val="F8F204"/>
                </a:solidFill>
              </a:rPr>
              <a:t>izglābties</a:t>
            </a:r>
            <a:r>
              <a:rPr lang="lv-LV" sz="2800" dirty="0" smtClean="0"/>
              <a:t> un </a:t>
            </a:r>
            <a:r>
              <a:rPr lang="lv-LV" sz="2800" b="1" dirty="0" smtClean="0">
                <a:solidFill>
                  <a:srgbClr val="F8F204"/>
                </a:solidFill>
              </a:rPr>
              <a:t>nonākt</a:t>
            </a:r>
            <a:r>
              <a:rPr lang="lv-LV" sz="2800" dirty="0" smtClean="0"/>
              <a:t> atpakaļ </a:t>
            </a:r>
            <a:r>
              <a:rPr lang="lv-LV" sz="2800" b="1" dirty="0" smtClean="0">
                <a:solidFill>
                  <a:srgbClr val="F8F204"/>
                </a:solidFill>
              </a:rPr>
              <a:t>svētlaimē</a:t>
            </a:r>
            <a:r>
              <a:rPr lang="lv-LV" sz="2800" dirty="0" smtClean="0"/>
              <a:t> pie </a:t>
            </a:r>
            <a:r>
              <a:rPr lang="lv-LV" sz="2800" b="1" dirty="0" smtClean="0">
                <a:solidFill>
                  <a:srgbClr val="F8F204"/>
                </a:solidFill>
              </a:rPr>
              <a:t>Dieva</a:t>
            </a:r>
            <a:r>
              <a:rPr lang="lv-LV" sz="2800" dirty="0" smtClean="0"/>
              <a:t>.</a:t>
            </a:r>
          </a:p>
        </p:txBody>
      </p:sp>
      <p:pic>
        <p:nvPicPr>
          <p:cNvPr id="46084" name="Picture 4" descr="radi$ana"/>
          <p:cNvPicPr>
            <a:picLocks noChangeAspect="1" noChangeArrowheads="1"/>
          </p:cNvPicPr>
          <p:nvPr/>
        </p:nvPicPr>
        <p:blipFill>
          <a:blip r:embed="rId2" cstate="print"/>
          <a:srcRect/>
          <a:stretch>
            <a:fillRect/>
          </a:stretch>
        </p:blipFill>
        <p:spPr bwMode="auto">
          <a:xfrm>
            <a:off x="6227763" y="0"/>
            <a:ext cx="2916237" cy="1936750"/>
          </a:xfrm>
          <a:prstGeom prst="rect">
            <a:avLst/>
          </a:prstGeom>
          <a:noFill/>
          <a:ln w="9525">
            <a:noFill/>
            <a:miter lim="800000"/>
            <a:headEnd/>
            <a:tailEnd/>
          </a:ln>
        </p:spPr>
      </p:pic>
      <p:pic>
        <p:nvPicPr>
          <p:cNvPr id="8" name="Picture 5" descr="greka kri$ana2"/>
          <p:cNvPicPr>
            <a:picLocks noChangeAspect="1" noChangeArrowheads="1"/>
          </p:cNvPicPr>
          <p:nvPr/>
        </p:nvPicPr>
        <p:blipFill>
          <a:blip r:embed="rId3" cstate="print"/>
          <a:srcRect/>
          <a:stretch>
            <a:fillRect/>
          </a:stretch>
        </p:blipFill>
        <p:spPr bwMode="auto">
          <a:xfrm>
            <a:off x="7127785" y="2060848"/>
            <a:ext cx="2016215" cy="2772308"/>
          </a:xfrm>
          <a:prstGeom prst="rect">
            <a:avLst/>
          </a:prstGeom>
          <a:ln>
            <a:noFill/>
          </a:ln>
          <a:effectLst>
            <a:softEdge rad="112500"/>
          </a:effectLst>
        </p:spPr>
      </p:pic>
      <p:pic>
        <p:nvPicPr>
          <p:cNvPr id="25602" name="Picture 2"/>
          <p:cNvPicPr>
            <a:picLocks noChangeAspect="1" noChangeArrowheads="1"/>
          </p:cNvPicPr>
          <p:nvPr/>
        </p:nvPicPr>
        <p:blipFill>
          <a:blip r:embed="rId4" cstate="print"/>
          <a:srcRect/>
          <a:stretch>
            <a:fillRect/>
          </a:stretch>
        </p:blipFill>
        <p:spPr bwMode="auto">
          <a:xfrm>
            <a:off x="6768244" y="5124450"/>
            <a:ext cx="2448272" cy="1733550"/>
          </a:xfrm>
          <a:prstGeom prst="rect">
            <a:avLst/>
          </a:prstGeom>
          <a:ln>
            <a:noFill/>
          </a:ln>
          <a:effectLst>
            <a:softEdge rad="112500"/>
          </a:effectLst>
        </p:spPr>
      </p:pic>
      <p:sp>
        <p:nvSpPr>
          <p:cNvPr id="10" name="Down Arrow 9"/>
          <p:cNvSpPr>
            <a:spLocks noChangeArrowheads="1"/>
          </p:cNvSpPr>
          <p:nvPr/>
        </p:nvSpPr>
        <p:spPr bwMode="auto">
          <a:xfrm>
            <a:off x="7848600" y="1773238"/>
            <a:ext cx="647700" cy="539750"/>
          </a:xfrm>
          <a:prstGeom prst="downArrow">
            <a:avLst>
              <a:gd name="adj1" fmla="val 50000"/>
              <a:gd name="adj2" fmla="val 50000"/>
            </a:avLst>
          </a:prstGeom>
          <a:solidFill>
            <a:schemeClr val="accent1"/>
          </a:solidFill>
          <a:ln w="9525" algn="ctr">
            <a:solidFill>
              <a:schemeClr val="tx1"/>
            </a:solidFill>
            <a:round/>
            <a:headEnd/>
            <a:tailEnd/>
          </a:ln>
        </p:spPr>
        <p:txBody>
          <a:bodyPr/>
          <a:lstStyle/>
          <a:p>
            <a:endParaRPr lang="lv-LV"/>
          </a:p>
        </p:txBody>
      </p:sp>
      <p:sp>
        <p:nvSpPr>
          <p:cNvPr id="11" name="Down Arrow 10"/>
          <p:cNvSpPr>
            <a:spLocks noChangeArrowheads="1"/>
          </p:cNvSpPr>
          <p:nvPr/>
        </p:nvSpPr>
        <p:spPr bwMode="auto">
          <a:xfrm>
            <a:off x="7956550" y="4616450"/>
            <a:ext cx="647700" cy="541338"/>
          </a:xfrm>
          <a:prstGeom prst="downArrow">
            <a:avLst>
              <a:gd name="adj1" fmla="val 50000"/>
              <a:gd name="adj2" fmla="val 50000"/>
            </a:avLst>
          </a:prstGeom>
          <a:solidFill>
            <a:schemeClr val="accent1"/>
          </a:solidFill>
          <a:ln w="9525" algn="ctr">
            <a:solidFill>
              <a:schemeClr val="tx1"/>
            </a:solidFill>
            <a:round/>
            <a:headEnd/>
            <a:tailEnd/>
          </a:ln>
        </p:spPr>
        <p:txBody>
          <a:bodyPr/>
          <a:lstStyle/>
          <a:p>
            <a:endParaRPr lang="lv-LV"/>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7282"/>
                                        </p:tgtEl>
                                        <p:attrNameLst>
                                          <p:attrName>style.visibility</p:attrName>
                                        </p:attrNameLst>
                                      </p:cBhvr>
                                      <p:to>
                                        <p:strVal val="visible"/>
                                      </p:to>
                                    </p:set>
                                    <p:anim calcmode="lin" valueType="num">
                                      <p:cBhvr additive="base">
                                        <p:cTn id="7" dur="500" fill="hold"/>
                                        <p:tgtEl>
                                          <p:spTgt spid="97282"/>
                                        </p:tgtEl>
                                        <p:attrNameLst>
                                          <p:attrName>ppt_x</p:attrName>
                                        </p:attrNameLst>
                                      </p:cBhvr>
                                      <p:tavLst>
                                        <p:tav tm="0">
                                          <p:val>
                                            <p:strVal val="#ppt_x"/>
                                          </p:val>
                                        </p:tav>
                                        <p:tav tm="100000">
                                          <p:val>
                                            <p:strVal val="#ppt_x"/>
                                          </p:val>
                                        </p:tav>
                                      </p:tavLst>
                                    </p:anim>
                                    <p:anim calcmode="lin" valueType="num">
                                      <p:cBhvr additive="base">
                                        <p:cTn id="8" dur="500" fill="hold"/>
                                        <p:tgtEl>
                                          <p:spTgt spid="972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3" presetClass="entr" presetSubtype="16" fill="hold" nodeType="afterEffect">
                                  <p:stCondLst>
                                    <p:cond delay="0"/>
                                  </p:stCondLst>
                                  <p:childTnLst>
                                    <p:set>
                                      <p:cBhvr>
                                        <p:cTn id="11" dur="1" fill="hold">
                                          <p:stCondLst>
                                            <p:cond delay="0"/>
                                          </p:stCondLst>
                                        </p:cTn>
                                        <p:tgtEl>
                                          <p:spTgt spid="46084"/>
                                        </p:tgtEl>
                                        <p:attrNameLst>
                                          <p:attrName>style.visibility</p:attrName>
                                        </p:attrNameLst>
                                      </p:cBhvr>
                                      <p:to>
                                        <p:strVal val="visible"/>
                                      </p:to>
                                    </p:set>
                                    <p:animEffect transition="in" filter="plus(in)">
                                      <p:cBhvr>
                                        <p:cTn id="12" dur="2000"/>
                                        <p:tgtEl>
                                          <p:spTgt spid="46084"/>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2000"/>
                                        <p:tgtEl>
                                          <p:spTgt spid="10"/>
                                        </p:tgtEl>
                                      </p:cBhvr>
                                    </p:animEffect>
                                  </p:childTnLst>
                                </p:cTn>
                              </p:par>
                            </p:childTnLst>
                          </p:cTn>
                        </p:par>
                        <p:par>
                          <p:cTn id="17" fill="hold">
                            <p:stCondLst>
                              <p:cond delay="4500"/>
                            </p:stCondLst>
                            <p:childTnLst>
                              <p:par>
                                <p:cTn id="18" presetID="8" presetClass="entr" presetSubtype="16"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diamond(in)">
                                      <p:cBhvr>
                                        <p:cTn id="20" dur="2000"/>
                                        <p:tgtEl>
                                          <p:spTgt spid="8"/>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2000"/>
                                        <p:tgtEl>
                                          <p:spTgt spid="11"/>
                                        </p:tgtEl>
                                      </p:cBhvr>
                                    </p:animEffect>
                                  </p:childTnLst>
                                </p:cTn>
                              </p:par>
                            </p:childTnLst>
                          </p:cTn>
                        </p:par>
                        <p:par>
                          <p:cTn id="25" fill="hold">
                            <p:stCondLst>
                              <p:cond delay="8500"/>
                            </p:stCondLst>
                            <p:childTnLst>
                              <p:par>
                                <p:cTn id="26" presetID="10" presetClass="entr" presetSubtype="0" fill="hold" nodeType="afterEffect">
                                  <p:stCondLst>
                                    <p:cond delay="0"/>
                                  </p:stCondLst>
                                  <p:childTnLst>
                                    <p:set>
                                      <p:cBhvr>
                                        <p:cTn id="27" dur="1" fill="hold">
                                          <p:stCondLst>
                                            <p:cond delay="0"/>
                                          </p:stCondLst>
                                        </p:cTn>
                                        <p:tgtEl>
                                          <p:spTgt spid="25602"/>
                                        </p:tgtEl>
                                        <p:attrNameLst>
                                          <p:attrName>style.visibility</p:attrName>
                                        </p:attrNameLst>
                                      </p:cBhvr>
                                      <p:to>
                                        <p:strVal val="visible"/>
                                      </p:to>
                                    </p:set>
                                    <p:animEffect transition="in" filter="fade">
                                      <p:cBhvr>
                                        <p:cTn id="28" dur="2000"/>
                                        <p:tgtEl>
                                          <p:spTgt spid="25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p:bldP spid="10"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Number Placeholder 5"/>
          <p:cNvSpPr txBox="1">
            <a:spLocks noGrp="1"/>
          </p:cNvSpPr>
          <p:nvPr/>
        </p:nvSpPr>
        <p:spPr bwMode="auto">
          <a:xfrm>
            <a:off x="6553200" y="6278563"/>
            <a:ext cx="2133600" cy="457200"/>
          </a:xfrm>
          <a:prstGeom prst="rect">
            <a:avLst/>
          </a:prstGeom>
          <a:noFill/>
          <a:ln w="9525">
            <a:noFill/>
            <a:miter lim="800000"/>
            <a:headEnd/>
            <a:tailEnd/>
          </a:ln>
        </p:spPr>
        <p:txBody>
          <a:bodyPr anchor="b"/>
          <a:lstStyle/>
          <a:p>
            <a:pPr algn="r" eaLnBrk="1" hangingPunct="1"/>
            <a:fld id="{770E2CF5-2ECB-4FF6-9B6D-67E1E8187E6C}" type="slidenum">
              <a:rPr lang="en-US" sz="1200"/>
              <a:pPr algn="r" eaLnBrk="1" hangingPunct="1"/>
              <a:t>16</a:t>
            </a:fld>
            <a:endParaRPr lang="en-US" sz="1200"/>
          </a:p>
        </p:txBody>
      </p:sp>
      <p:sp>
        <p:nvSpPr>
          <p:cNvPr id="97282" name="Rectangle 2"/>
          <p:cNvSpPr>
            <a:spLocks noGrp="1" noChangeArrowheads="1"/>
          </p:cNvSpPr>
          <p:nvPr>
            <p:ph type="title" idx="4294967295"/>
          </p:nvPr>
        </p:nvSpPr>
        <p:spPr>
          <a:xfrm>
            <a:off x="179388" y="0"/>
            <a:ext cx="8686800" cy="765175"/>
          </a:xfrm>
        </p:spPr>
        <p:txBody>
          <a:bodyPr/>
          <a:lstStyle/>
          <a:p>
            <a:pPr marL="762000" indent="-762000" algn="l">
              <a:defRPr/>
            </a:pPr>
            <a:r>
              <a:rPr lang="lv-LV" sz="4800" b="1" smtClean="0">
                <a:solidFill>
                  <a:srgbClr val="F8F204"/>
                </a:solidFill>
              </a:rPr>
              <a:t>Secinājumi:</a:t>
            </a:r>
            <a:endParaRPr lang="en-US" sz="4000" smtClean="0">
              <a:solidFill>
                <a:srgbClr val="FF6600"/>
              </a:solidFill>
            </a:endParaRPr>
          </a:p>
        </p:txBody>
      </p:sp>
      <p:sp>
        <p:nvSpPr>
          <p:cNvPr id="97283" name="Rectangle 3"/>
          <p:cNvSpPr>
            <a:spLocks noGrp="1" noChangeArrowheads="1"/>
          </p:cNvSpPr>
          <p:nvPr>
            <p:ph type="body" idx="4294967295"/>
          </p:nvPr>
        </p:nvSpPr>
        <p:spPr>
          <a:xfrm>
            <a:off x="0" y="765175"/>
            <a:ext cx="9144000" cy="3311897"/>
          </a:xfrm>
        </p:spPr>
        <p:txBody>
          <a:bodyPr/>
          <a:lstStyle/>
          <a:p>
            <a:pPr marL="0" indent="0" algn="just">
              <a:lnSpc>
                <a:spcPct val="80000"/>
              </a:lnSpc>
              <a:spcBef>
                <a:spcPts val="0"/>
              </a:spcBef>
              <a:buSzPct val="100000"/>
              <a:buFont typeface="Arial" pitchFamily="34" charset="0"/>
              <a:buChar char="•"/>
              <a:defRPr/>
            </a:pPr>
            <a:r>
              <a:rPr lang="lv-LV" dirty="0" smtClean="0"/>
              <a:t>Dievs ir </a:t>
            </a:r>
            <a:r>
              <a:rPr lang="lv-LV" b="1" dirty="0" smtClean="0">
                <a:solidFill>
                  <a:srgbClr val="F8F204"/>
                </a:solidFill>
              </a:rPr>
              <a:t>radījis</a:t>
            </a:r>
            <a:r>
              <a:rPr lang="lv-LV" dirty="0" smtClean="0"/>
              <a:t> cilvēku ļoti </a:t>
            </a:r>
            <a:r>
              <a:rPr lang="lv-LV" b="1" dirty="0" smtClean="0">
                <a:solidFill>
                  <a:srgbClr val="F8F204"/>
                </a:solidFill>
              </a:rPr>
              <a:t>labu</a:t>
            </a:r>
            <a:r>
              <a:rPr lang="lv-LV" dirty="0" smtClean="0"/>
              <a:t>!</a:t>
            </a:r>
          </a:p>
          <a:p>
            <a:pPr marL="0" indent="0" algn="just">
              <a:lnSpc>
                <a:spcPct val="80000"/>
              </a:lnSpc>
              <a:spcBef>
                <a:spcPts val="0"/>
              </a:spcBef>
              <a:buSzPct val="100000"/>
              <a:buFont typeface="Arial" pitchFamily="34" charset="0"/>
              <a:buChar char="•"/>
              <a:defRPr/>
            </a:pPr>
            <a:r>
              <a:rPr lang="lv-LV" dirty="0" smtClean="0"/>
              <a:t>Cilvēks </a:t>
            </a:r>
            <a:r>
              <a:rPr lang="lv-LV" b="1" dirty="0" smtClean="0">
                <a:solidFill>
                  <a:srgbClr val="F8F204"/>
                </a:solidFill>
              </a:rPr>
              <a:t>krita grēkā</a:t>
            </a:r>
            <a:r>
              <a:rPr lang="lv-LV" dirty="0" smtClean="0"/>
              <a:t>!</a:t>
            </a:r>
          </a:p>
          <a:p>
            <a:pPr marL="0" indent="0" algn="just">
              <a:lnSpc>
                <a:spcPct val="80000"/>
              </a:lnSpc>
              <a:spcBef>
                <a:spcPts val="0"/>
              </a:spcBef>
              <a:buSzPct val="100000"/>
              <a:buFont typeface="Arial" pitchFamily="34" charset="0"/>
              <a:buChar char="•"/>
              <a:defRPr/>
            </a:pPr>
            <a:r>
              <a:rPr lang="lv-LV" dirty="0" smtClean="0"/>
              <a:t>Grēks ir </a:t>
            </a:r>
            <a:r>
              <a:rPr lang="lv-LV" b="1" dirty="0" smtClean="0">
                <a:solidFill>
                  <a:srgbClr val="F8F204"/>
                </a:solidFill>
              </a:rPr>
              <a:t>nepaklausība Dievam</a:t>
            </a:r>
            <a:r>
              <a:rPr lang="lv-LV" dirty="0" smtClean="0"/>
              <a:t>.</a:t>
            </a:r>
          </a:p>
          <a:p>
            <a:pPr marL="0" indent="0" algn="just">
              <a:lnSpc>
                <a:spcPct val="80000"/>
              </a:lnSpc>
              <a:spcBef>
                <a:spcPts val="0"/>
              </a:spcBef>
              <a:buSzPct val="100000"/>
              <a:buFont typeface="Arial" pitchFamily="34" charset="0"/>
              <a:buChar char="•"/>
              <a:defRPr/>
            </a:pPr>
            <a:r>
              <a:rPr lang="lv-LV" dirty="0" smtClean="0"/>
              <a:t>Ādama un Ievas nepaklausība ir iedzimusi visos!</a:t>
            </a:r>
          </a:p>
          <a:p>
            <a:pPr marL="0" indent="0" algn="just">
              <a:lnSpc>
                <a:spcPct val="80000"/>
              </a:lnSpc>
              <a:spcBef>
                <a:spcPts val="0"/>
              </a:spcBef>
              <a:buSzPct val="100000"/>
              <a:buFont typeface="Arial" pitchFamily="34" charset="0"/>
              <a:buChar char="•"/>
              <a:defRPr/>
            </a:pPr>
            <a:r>
              <a:rPr lang="lv-LV" b="1" dirty="0" smtClean="0">
                <a:solidFill>
                  <a:srgbClr val="F8F204"/>
                </a:solidFill>
              </a:rPr>
              <a:t>Kas ir vienā, tas ir visos.</a:t>
            </a:r>
          </a:p>
          <a:p>
            <a:pPr marL="0" indent="0" algn="just">
              <a:lnSpc>
                <a:spcPct val="80000"/>
              </a:lnSpc>
              <a:spcBef>
                <a:spcPts val="0"/>
              </a:spcBef>
              <a:buSzPct val="100000"/>
              <a:buFont typeface="Arial" pitchFamily="34" charset="0"/>
              <a:buChar char="•"/>
              <a:defRPr/>
            </a:pPr>
            <a:r>
              <a:rPr lang="lv-LV" dirty="0" smtClean="0"/>
              <a:t>Bet </a:t>
            </a:r>
            <a:r>
              <a:rPr lang="lv-LV" dirty="0" smtClean="0"/>
              <a:t>Dievam ir </a:t>
            </a:r>
            <a:r>
              <a:rPr lang="lv-LV" b="1" dirty="0" smtClean="0">
                <a:solidFill>
                  <a:srgbClr val="F8F204"/>
                </a:solidFill>
              </a:rPr>
              <a:t>risinājums</a:t>
            </a:r>
            <a:r>
              <a:rPr lang="lv-LV" dirty="0" smtClean="0"/>
              <a:t> grēka problēmai </a:t>
            </a:r>
            <a:r>
              <a:rPr lang="lv-LV" dirty="0" smtClean="0">
                <a:sym typeface="Wingdings" pitchFamily="2" charset="2"/>
              </a:rPr>
              <a:t> </a:t>
            </a:r>
            <a:r>
              <a:rPr lang="lv-LV" b="1" dirty="0" smtClean="0">
                <a:solidFill>
                  <a:srgbClr val="F8F204"/>
                </a:solidFill>
                <a:sym typeface="Wingdings" pitchFamily="2" charset="2"/>
              </a:rPr>
              <a:t>Jēzus Kristus</a:t>
            </a:r>
            <a:endParaRPr lang="lv-LV" b="1" dirty="0" smtClean="0">
              <a:solidFill>
                <a:srgbClr val="F8F204"/>
              </a:solidFill>
            </a:endParaRPr>
          </a:p>
        </p:txBody>
      </p:sp>
      <p:pic>
        <p:nvPicPr>
          <p:cNvPr id="46084" name="Picture 4" descr="radi$ana"/>
          <p:cNvPicPr>
            <a:picLocks noChangeAspect="1" noChangeArrowheads="1"/>
          </p:cNvPicPr>
          <p:nvPr/>
        </p:nvPicPr>
        <p:blipFill>
          <a:blip r:embed="rId2" cstate="print"/>
          <a:srcRect/>
          <a:stretch>
            <a:fillRect/>
          </a:stretch>
        </p:blipFill>
        <p:spPr bwMode="auto">
          <a:xfrm>
            <a:off x="0" y="3968750"/>
            <a:ext cx="4349750" cy="2889250"/>
          </a:xfrm>
          <a:prstGeom prst="rect">
            <a:avLst/>
          </a:prstGeom>
          <a:noFill/>
          <a:ln w="9525">
            <a:noFill/>
            <a:miter lim="800000"/>
            <a:headEnd/>
            <a:tailEnd/>
          </a:ln>
        </p:spPr>
      </p:pic>
      <p:sp>
        <p:nvSpPr>
          <p:cNvPr id="7" name="Right Arrow 6"/>
          <p:cNvSpPr>
            <a:spLocks noChangeArrowheads="1"/>
          </p:cNvSpPr>
          <p:nvPr/>
        </p:nvSpPr>
        <p:spPr bwMode="auto">
          <a:xfrm>
            <a:off x="4140200" y="4905375"/>
            <a:ext cx="1079500" cy="1008063"/>
          </a:xfrm>
          <a:prstGeom prst="rightArrow">
            <a:avLst>
              <a:gd name="adj1" fmla="val 50000"/>
              <a:gd name="adj2" fmla="val 49974"/>
            </a:avLst>
          </a:prstGeom>
          <a:solidFill>
            <a:schemeClr val="accent1"/>
          </a:solidFill>
          <a:ln w="9525" algn="ctr">
            <a:solidFill>
              <a:schemeClr val="tx1"/>
            </a:solidFill>
            <a:round/>
            <a:headEnd/>
            <a:tailEnd/>
          </a:ln>
        </p:spPr>
        <p:txBody>
          <a:bodyPr/>
          <a:lstStyle/>
          <a:p>
            <a:endParaRPr lang="lv-LV"/>
          </a:p>
        </p:txBody>
      </p:sp>
      <p:pic>
        <p:nvPicPr>
          <p:cNvPr id="8" name="Picture 6" descr="izraidisana_no_paradizes"/>
          <p:cNvPicPr>
            <a:picLocks noChangeAspect="1" noChangeArrowheads="1"/>
          </p:cNvPicPr>
          <p:nvPr/>
        </p:nvPicPr>
        <p:blipFill>
          <a:blip r:embed="rId3" cstate="print"/>
          <a:srcRect b="5452"/>
          <a:stretch>
            <a:fillRect/>
          </a:stretch>
        </p:blipFill>
        <p:spPr bwMode="auto">
          <a:xfrm>
            <a:off x="5004048" y="3969060"/>
            <a:ext cx="4139952" cy="2888940"/>
          </a:xfrm>
          <a:prstGeom prst="rect">
            <a:avLst/>
          </a:prstGeom>
          <a:ln>
            <a:noFill/>
          </a:ln>
          <a:effectLst>
            <a:softEdge rad="112500"/>
          </a:effectLst>
        </p:spPr>
      </p:pic>
      <p:pic>
        <p:nvPicPr>
          <p:cNvPr id="9" name="Picture 2"/>
          <p:cNvPicPr>
            <a:picLocks noChangeAspect="1" noChangeArrowheads="1"/>
          </p:cNvPicPr>
          <p:nvPr/>
        </p:nvPicPr>
        <p:blipFill>
          <a:blip r:embed="rId4" cstate="print"/>
          <a:srcRect/>
          <a:stretch>
            <a:fillRect/>
          </a:stretch>
        </p:blipFill>
        <p:spPr bwMode="auto">
          <a:xfrm>
            <a:off x="6695728" y="0"/>
            <a:ext cx="2448272" cy="2022432"/>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7282"/>
                                        </p:tgtEl>
                                        <p:attrNameLst>
                                          <p:attrName>style.visibility</p:attrName>
                                        </p:attrNameLst>
                                      </p:cBhvr>
                                      <p:to>
                                        <p:strVal val="visible"/>
                                      </p:to>
                                    </p:set>
                                    <p:anim calcmode="lin" valueType="num">
                                      <p:cBhvr additive="base">
                                        <p:cTn id="7" dur="500" fill="hold"/>
                                        <p:tgtEl>
                                          <p:spTgt spid="97282"/>
                                        </p:tgtEl>
                                        <p:attrNameLst>
                                          <p:attrName>ppt_x</p:attrName>
                                        </p:attrNameLst>
                                      </p:cBhvr>
                                      <p:tavLst>
                                        <p:tav tm="0">
                                          <p:val>
                                            <p:strVal val="#ppt_x"/>
                                          </p:val>
                                        </p:tav>
                                        <p:tav tm="100000">
                                          <p:val>
                                            <p:strVal val="#ppt_x"/>
                                          </p:val>
                                        </p:tav>
                                      </p:tavLst>
                                    </p:anim>
                                    <p:anim calcmode="lin" valueType="num">
                                      <p:cBhvr additive="base">
                                        <p:cTn id="8" dur="500" fill="hold"/>
                                        <p:tgtEl>
                                          <p:spTgt spid="9728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 presetClass="entr" presetSubtype="10" fill="hold" nodeType="afterEffect">
                                  <p:stCondLst>
                                    <p:cond delay="0"/>
                                  </p:stCondLst>
                                  <p:childTnLst>
                                    <p:set>
                                      <p:cBhvr>
                                        <p:cTn id="11" dur="1" fill="hold">
                                          <p:stCondLst>
                                            <p:cond delay="0"/>
                                          </p:stCondLst>
                                        </p:cTn>
                                        <p:tgtEl>
                                          <p:spTgt spid="97283">
                                            <p:txEl>
                                              <p:pRg st="0" end="0"/>
                                            </p:txEl>
                                          </p:spTgt>
                                        </p:tgtEl>
                                        <p:attrNameLst>
                                          <p:attrName>style.visibility</p:attrName>
                                        </p:attrNameLst>
                                      </p:cBhvr>
                                      <p:to>
                                        <p:strVal val="visible"/>
                                      </p:to>
                                    </p:set>
                                    <p:animEffect transition="in" filter="checkerboard(across)">
                                      <p:cBhvr>
                                        <p:cTn id="12" dur="500"/>
                                        <p:tgtEl>
                                          <p:spTgt spid="97283">
                                            <p:txEl>
                                              <p:pRg st="0" end="0"/>
                                            </p:txEl>
                                          </p:spTgt>
                                        </p:tgtEl>
                                      </p:cBhvr>
                                    </p:animEffect>
                                  </p:childTnLst>
                                </p:cTn>
                              </p:par>
                            </p:childTnLst>
                          </p:cTn>
                        </p:par>
                        <p:par>
                          <p:cTn id="13" fill="hold">
                            <p:stCondLst>
                              <p:cond delay="1000"/>
                            </p:stCondLst>
                            <p:childTnLst>
                              <p:par>
                                <p:cTn id="14" presetID="5" presetClass="entr" presetSubtype="10" fill="hold" nodeType="afterEffect">
                                  <p:stCondLst>
                                    <p:cond delay="0"/>
                                  </p:stCondLst>
                                  <p:childTnLst>
                                    <p:set>
                                      <p:cBhvr>
                                        <p:cTn id="15" dur="1" fill="hold">
                                          <p:stCondLst>
                                            <p:cond delay="0"/>
                                          </p:stCondLst>
                                        </p:cTn>
                                        <p:tgtEl>
                                          <p:spTgt spid="97283">
                                            <p:txEl>
                                              <p:pRg st="1" end="1"/>
                                            </p:txEl>
                                          </p:spTgt>
                                        </p:tgtEl>
                                        <p:attrNameLst>
                                          <p:attrName>style.visibility</p:attrName>
                                        </p:attrNameLst>
                                      </p:cBhvr>
                                      <p:to>
                                        <p:strVal val="visible"/>
                                      </p:to>
                                    </p:set>
                                    <p:animEffect transition="in" filter="checkerboard(across)">
                                      <p:cBhvr>
                                        <p:cTn id="16" dur="500"/>
                                        <p:tgtEl>
                                          <p:spTgt spid="97283">
                                            <p:txEl>
                                              <p:pRg st="1" end="1"/>
                                            </p:txEl>
                                          </p:spTgt>
                                        </p:tgtEl>
                                      </p:cBhvr>
                                    </p:animEffect>
                                  </p:childTnLst>
                                </p:cTn>
                              </p:par>
                            </p:childTnLst>
                          </p:cTn>
                        </p:par>
                        <p:par>
                          <p:cTn id="17" fill="hold">
                            <p:stCondLst>
                              <p:cond delay="1500"/>
                            </p:stCondLst>
                            <p:childTnLst>
                              <p:par>
                                <p:cTn id="18" presetID="5" presetClass="entr" presetSubtype="10" fill="hold" nodeType="afterEffect">
                                  <p:stCondLst>
                                    <p:cond delay="0"/>
                                  </p:stCondLst>
                                  <p:childTnLst>
                                    <p:set>
                                      <p:cBhvr>
                                        <p:cTn id="19" dur="1" fill="hold">
                                          <p:stCondLst>
                                            <p:cond delay="0"/>
                                          </p:stCondLst>
                                        </p:cTn>
                                        <p:tgtEl>
                                          <p:spTgt spid="97283">
                                            <p:txEl>
                                              <p:pRg st="2" end="2"/>
                                            </p:txEl>
                                          </p:spTgt>
                                        </p:tgtEl>
                                        <p:attrNameLst>
                                          <p:attrName>style.visibility</p:attrName>
                                        </p:attrNameLst>
                                      </p:cBhvr>
                                      <p:to>
                                        <p:strVal val="visible"/>
                                      </p:to>
                                    </p:set>
                                    <p:animEffect transition="in" filter="checkerboard(across)">
                                      <p:cBhvr>
                                        <p:cTn id="20" dur="500"/>
                                        <p:tgtEl>
                                          <p:spTgt spid="97283">
                                            <p:txEl>
                                              <p:pRg st="2" end="2"/>
                                            </p:txEl>
                                          </p:spTgt>
                                        </p:tgtEl>
                                      </p:cBhvr>
                                    </p:animEffect>
                                  </p:childTnLst>
                                </p:cTn>
                              </p:par>
                            </p:childTnLst>
                          </p:cTn>
                        </p:par>
                        <p:par>
                          <p:cTn id="21" fill="hold">
                            <p:stCondLst>
                              <p:cond delay="2000"/>
                            </p:stCondLst>
                            <p:childTnLst>
                              <p:par>
                                <p:cTn id="22" presetID="5" presetClass="entr" presetSubtype="10" fill="hold" nodeType="afterEffect">
                                  <p:stCondLst>
                                    <p:cond delay="0"/>
                                  </p:stCondLst>
                                  <p:childTnLst>
                                    <p:set>
                                      <p:cBhvr>
                                        <p:cTn id="23" dur="1" fill="hold">
                                          <p:stCondLst>
                                            <p:cond delay="0"/>
                                          </p:stCondLst>
                                        </p:cTn>
                                        <p:tgtEl>
                                          <p:spTgt spid="97283">
                                            <p:txEl>
                                              <p:pRg st="3" end="3"/>
                                            </p:txEl>
                                          </p:spTgt>
                                        </p:tgtEl>
                                        <p:attrNameLst>
                                          <p:attrName>style.visibility</p:attrName>
                                        </p:attrNameLst>
                                      </p:cBhvr>
                                      <p:to>
                                        <p:strVal val="visible"/>
                                      </p:to>
                                    </p:set>
                                    <p:animEffect transition="in" filter="checkerboard(across)">
                                      <p:cBhvr>
                                        <p:cTn id="24" dur="500"/>
                                        <p:tgtEl>
                                          <p:spTgt spid="97283">
                                            <p:txEl>
                                              <p:pRg st="3" end="3"/>
                                            </p:txEl>
                                          </p:spTgt>
                                        </p:tgtEl>
                                      </p:cBhvr>
                                    </p:animEffect>
                                  </p:childTnLst>
                                </p:cTn>
                              </p:par>
                            </p:childTnLst>
                          </p:cTn>
                        </p:par>
                        <p:par>
                          <p:cTn id="25" fill="hold">
                            <p:stCondLst>
                              <p:cond delay="2500"/>
                            </p:stCondLst>
                            <p:childTnLst>
                              <p:par>
                                <p:cTn id="26" presetID="5" presetClass="entr" presetSubtype="10" fill="hold" nodeType="afterEffect">
                                  <p:stCondLst>
                                    <p:cond delay="0"/>
                                  </p:stCondLst>
                                  <p:childTnLst>
                                    <p:set>
                                      <p:cBhvr>
                                        <p:cTn id="27" dur="1" fill="hold">
                                          <p:stCondLst>
                                            <p:cond delay="0"/>
                                          </p:stCondLst>
                                        </p:cTn>
                                        <p:tgtEl>
                                          <p:spTgt spid="97283">
                                            <p:txEl>
                                              <p:pRg st="4" end="4"/>
                                            </p:txEl>
                                          </p:spTgt>
                                        </p:tgtEl>
                                        <p:attrNameLst>
                                          <p:attrName>style.visibility</p:attrName>
                                        </p:attrNameLst>
                                      </p:cBhvr>
                                      <p:to>
                                        <p:strVal val="visible"/>
                                      </p:to>
                                    </p:set>
                                    <p:animEffect transition="in" filter="checkerboard(across)">
                                      <p:cBhvr>
                                        <p:cTn id="28" dur="500"/>
                                        <p:tgtEl>
                                          <p:spTgt spid="97283">
                                            <p:txEl>
                                              <p:pRg st="4" end="4"/>
                                            </p:txEl>
                                          </p:spTgt>
                                        </p:tgtEl>
                                      </p:cBhvr>
                                    </p:animEffect>
                                  </p:childTnLst>
                                </p:cTn>
                              </p:par>
                            </p:childTnLst>
                          </p:cTn>
                        </p:par>
                        <p:par>
                          <p:cTn id="29" fill="hold">
                            <p:stCondLst>
                              <p:cond delay="3000"/>
                            </p:stCondLst>
                            <p:childTnLst>
                              <p:par>
                                <p:cTn id="30" presetID="5" presetClass="entr" presetSubtype="10" fill="hold" nodeType="afterEffect">
                                  <p:stCondLst>
                                    <p:cond delay="0"/>
                                  </p:stCondLst>
                                  <p:childTnLst>
                                    <p:set>
                                      <p:cBhvr>
                                        <p:cTn id="31" dur="1" fill="hold">
                                          <p:stCondLst>
                                            <p:cond delay="0"/>
                                          </p:stCondLst>
                                        </p:cTn>
                                        <p:tgtEl>
                                          <p:spTgt spid="97283">
                                            <p:txEl>
                                              <p:pRg st="5" end="5"/>
                                            </p:txEl>
                                          </p:spTgt>
                                        </p:tgtEl>
                                        <p:attrNameLst>
                                          <p:attrName>style.visibility</p:attrName>
                                        </p:attrNameLst>
                                      </p:cBhvr>
                                      <p:to>
                                        <p:strVal val="visible"/>
                                      </p:to>
                                    </p:set>
                                    <p:animEffect transition="in" filter="checkerboard(across)">
                                      <p:cBhvr>
                                        <p:cTn id="32" dur="500"/>
                                        <p:tgtEl>
                                          <p:spTgt spid="97283">
                                            <p:txEl>
                                              <p:pRg st="5" end="5"/>
                                            </p:txEl>
                                          </p:spTgt>
                                        </p:tgtEl>
                                      </p:cBhvr>
                                    </p:animEffect>
                                  </p:childTnLst>
                                </p:cTn>
                              </p:par>
                              <p:par>
                                <p:cTn id="33" presetID="13" presetClass="entr" presetSubtype="16" fill="hold" nodeType="withEffect">
                                  <p:stCondLst>
                                    <p:cond delay="0"/>
                                  </p:stCondLst>
                                  <p:childTnLst>
                                    <p:set>
                                      <p:cBhvr>
                                        <p:cTn id="34" dur="1" fill="hold">
                                          <p:stCondLst>
                                            <p:cond delay="0"/>
                                          </p:stCondLst>
                                        </p:cTn>
                                        <p:tgtEl>
                                          <p:spTgt spid="46084"/>
                                        </p:tgtEl>
                                        <p:attrNameLst>
                                          <p:attrName>style.visibility</p:attrName>
                                        </p:attrNameLst>
                                      </p:cBhvr>
                                      <p:to>
                                        <p:strVal val="visible"/>
                                      </p:to>
                                    </p:set>
                                    <p:animEffect transition="in" filter="plus(in)">
                                      <p:cBhvr>
                                        <p:cTn id="35" dur="2000"/>
                                        <p:tgtEl>
                                          <p:spTgt spid="46084"/>
                                        </p:tgtEl>
                                      </p:cBhvr>
                                    </p:animEffect>
                                  </p:childTnLst>
                                </p:cTn>
                              </p:par>
                            </p:childTnLst>
                          </p:cTn>
                        </p:par>
                        <p:par>
                          <p:cTn id="36" fill="hold">
                            <p:stCondLst>
                              <p:cond delay="5000"/>
                            </p:stCondLst>
                            <p:childTnLst>
                              <p:par>
                                <p:cTn id="37" presetID="10" presetClass="entr" presetSubtype="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2000"/>
                                        <p:tgtEl>
                                          <p:spTgt spid="7"/>
                                        </p:tgtEl>
                                      </p:cBhvr>
                                    </p:animEffect>
                                  </p:childTnLst>
                                </p:cTn>
                              </p:par>
                              <p:par>
                                <p:cTn id="40" presetID="5" presetClass="entr" presetSubtype="10" fill="hold" nodeType="with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checkerboard(across)">
                                      <p:cBhvr>
                                        <p:cTn id="42" dur="500"/>
                                        <p:tgtEl>
                                          <p:spTgt spid="8"/>
                                        </p:tgtEl>
                                      </p:cBhvr>
                                    </p:animEffect>
                                  </p:childTnLst>
                                </p:cTn>
                              </p:par>
                            </p:childTnLst>
                          </p:cTn>
                        </p:par>
                        <p:par>
                          <p:cTn id="43" fill="hold">
                            <p:stCondLst>
                              <p:cond delay="7000"/>
                            </p:stCondLst>
                            <p:childTnLst>
                              <p:par>
                                <p:cTn id="44" presetID="10" presetClass="entr" presetSubtype="0" fill="hold" nodeType="after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defRPr/>
            </a:pPr>
            <a:r>
              <a:rPr lang="lv-LV" sz="5400" dirty="0" smtClean="0">
                <a:solidFill>
                  <a:srgbClr val="F8F204"/>
                </a:solidFill>
              </a:rPr>
              <a:t>Un Dieva miers, kas ir augstāks par visu saprašanu lai pasargā jūsu sirdis un jūsu domas. </a:t>
            </a:r>
            <a:r>
              <a:rPr lang="lv-LV" sz="5400" b="1" dirty="0" smtClean="0">
                <a:solidFill>
                  <a:srgbClr val="F8F204"/>
                </a:solidFill>
              </a:rPr>
              <a:t>Āmen</a:t>
            </a:r>
            <a:r>
              <a:rPr lang="lv-LV" sz="5400" b="1" dirty="0" smtClean="0"/>
              <a:t/>
            </a:r>
            <a:br>
              <a:rPr lang="lv-LV" sz="5400" b="1" dirty="0" smtClean="0"/>
            </a:br>
            <a:endParaRPr lang="lv-LV" sz="54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1"/>
          <p:cNvSpPr>
            <a:spLocks noGrp="1" noChangeArrowheads="1"/>
          </p:cNvSpPr>
          <p:nvPr>
            <p:ph type="sldNum" sz="quarter" idx="12"/>
          </p:nvPr>
        </p:nvSpPr>
        <p:spPr>
          <a:xfrm>
            <a:off x="7880350" y="6556375"/>
            <a:ext cx="588963" cy="228600"/>
          </a:xfrm>
          <a:noFill/>
        </p:spPr>
        <p:txBody>
          <a:bodyPr/>
          <a:lstStyle/>
          <a:p>
            <a:fld id="{C161E3A4-1F31-4015-B750-5119BD901142}" type="slidenum">
              <a:rPr lang="en-US" smtClean="0"/>
              <a:pPr/>
              <a:t>2</a:t>
            </a:fld>
            <a:endParaRPr lang="en-US" smtClean="0"/>
          </a:p>
        </p:txBody>
      </p:sp>
      <p:sp>
        <p:nvSpPr>
          <p:cNvPr id="2050" name="Rectangle 2"/>
          <p:cNvSpPr>
            <a:spLocks noGrp="1" noChangeArrowheads="1"/>
          </p:cNvSpPr>
          <p:nvPr>
            <p:ph type="ctrTitle"/>
          </p:nvPr>
        </p:nvSpPr>
        <p:spPr>
          <a:xfrm>
            <a:off x="0" y="225425"/>
            <a:ext cx="8893175" cy="538126"/>
          </a:xfrm>
        </p:spPr>
        <p:txBody>
          <a:bodyPr/>
          <a:lstStyle/>
          <a:p>
            <a:pPr eaLnBrk="1" hangingPunct="1">
              <a:defRPr/>
            </a:pPr>
            <a:r>
              <a:rPr lang="lv-LV" sz="7200" b="1" dirty="0" smtClean="0">
                <a:solidFill>
                  <a:srgbClr val="F8F204"/>
                </a:solidFill>
              </a:rPr>
              <a:t/>
            </a:r>
            <a:br>
              <a:rPr lang="lv-LV" sz="7200" b="1" dirty="0" smtClean="0">
                <a:solidFill>
                  <a:srgbClr val="F8F204"/>
                </a:solidFill>
              </a:rPr>
            </a:br>
            <a:r>
              <a:rPr lang="lv-LV" sz="7200" b="1" dirty="0" smtClean="0">
                <a:solidFill>
                  <a:srgbClr val="F8F204"/>
                </a:solidFill>
              </a:rPr>
              <a:t/>
            </a:r>
            <a:br>
              <a:rPr lang="lv-LV" sz="7200" b="1" dirty="0" smtClean="0">
                <a:solidFill>
                  <a:srgbClr val="F8F204"/>
                </a:solidFill>
              </a:rPr>
            </a:br>
            <a:r>
              <a:rPr lang="lv-LV" sz="3600" b="1" dirty="0" smtClean="0">
                <a:solidFill>
                  <a:srgbClr val="F8F204"/>
                </a:solidFill>
              </a:rPr>
              <a:t>1.Moz.3 Grēkā krišana</a:t>
            </a:r>
            <a:endParaRPr lang="en-US" sz="3600" b="1" dirty="0" smtClean="0">
              <a:solidFill>
                <a:srgbClr val="F8F204"/>
              </a:solidFill>
            </a:endParaRPr>
          </a:p>
        </p:txBody>
      </p:sp>
      <p:pic>
        <p:nvPicPr>
          <p:cNvPr id="3076" name="Picture 3" descr="DOVE019"/>
          <p:cNvPicPr>
            <a:picLocks noChangeAspect="1" noChangeArrowheads="1"/>
          </p:cNvPicPr>
          <p:nvPr/>
        </p:nvPicPr>
        <p:blipFill>
          <a:blip r:embed="rId2" cstate="print"/>
          <a:srcRect/>
          <a:stretch>
            <a:fillRect/>
          </a:stretch>
        </p:blipFill>
        <p:spPr bwMode="auto">
          <a:xfrm>
            <a:off x="250825" y="152400"/>
            <a:ext cx="608013" cy="611151"/>
          </a:xfrm>
          <a:prstGeom prst="rect">
            <a:avLst/>
          </a:prstGeom>
          <a:noFill/>
          <a:ln w="9525">
            <a:noFill/>
            <a:miter lim="800000"/>
            <a:headEnd/>
            <a:tailEnd/>
          </a:ln>
        </p:spPr>
      </p:pic>
      <p:sp>
        <p:nvSpPr>
          <p:cNvPr id="3077"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28.feb.2021.</a:t>
            </a:r>
            <a:endParaRPr lang="lv-LV" sz="2000" dirty="0"/>
          </a:p>
        </p:txBody>
      </p:sp>
      <p:sp>
        <p:nvSpPr>
          <p:cNvPr id="3078" name="Rectangle 10"/>
          <p:cNvSpPr>
            <a:spLocks noChangeArrowheads="1"/>
          </p:cNvSpPr>
          <p:nvPr/>
        </p:nvSpPr>
        <p:spPr bwMode="auto">
          <a:xfrm>
            <a:off x="0" y="690525"/>
            <a:ext cx="9144000" cy="6001643"/>
          </a:xfrm>
          <a:prstGeom prst="rect">
            <a:avLst/>
          </a:prstGeom>
          <a:noFill/>
          <a:ln w="9525">
            <a:noFill/>
            <a:miter lim="800000"/>
            <a:headEnd/>
            <a:tailEnd/>
          </a:ln>
        </p:spPr>
        <p:txBody>
          <a:bodyPr>
            <a:spAutoFit/>
          </a:bodyPr>
          <a:lstStyle/>
          <a:p>
            <a:r>
              <a:rPr lang="lv-LV" sz="2400" dirty="0" smtClean="0"/>
              <a:t>1 Bet čūska bija vismanīgākā no visiem lauka zvēriem, kurus Kungs Dievs bija taisījis, un viņa teica sievai: “Vai tiešām Dievs sacīja: no visiem dārza kokiem jūs nevarat ēst?” 2 Sieva teica čūskai: “Mēs varam ēst no visiem dārza augļiem, 3 bet par tā koka augļiem, kas dārza vidū, Dievs sacīja: neēdiet no tā un neaiztieciet to, citādi mirsiet!” 4 Bet čūska teica sievai: “Mirt jūs nemirsiet, 5 jo Dievs zina, ka tai dienā, kad jūs no tā ēdīsiet, jūsu acis atvērsies un jūs būsiet kā Dievs, zināsiet, kas labs un kas ļauns!” 6 Un sieva redzēja, ka tas koks ir labs, lai ēstu, ka tīkams acīm un kārojams prātam, un viņa ņēma tā augli un ēda, un deva arī savam vīram, kas bija kopā ar viņu, un viņš ēda. 7 Un abiem atdarījās acis, un nu viņi zināja, ka ir kaili, un viņi sašuva vīģu lapas un uztaisīja sev gurnautus. 8 Tad viņi sadzirdēja Dieva Tā Kunga balsi, kas dārzā staigāja dienas vēsumā; tad cilvēks un viņa sieva paslēpās starp dārza kokiem Dieva Tā Kunga priekšā. 9 Un Dievs Tas Kungs sauca cilvēku, sacīdams: "Kur tu esi?“ </a:t>
            </a:r>
            <a:endParaRPr lang="lv-LV"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1"/>
          <p:cNvSpPr>
            <a:spLocks noGrp="1" noChangeArrowheads="1"/>
          </p:cNvSpPr>
          <p:nvPr>
            <p:ph type="sldNum" sz="quarter" idx="12"/>
          </p:nvPr>
        </p:nvSpPr>
        <p:spPr>
          <a:xfrm>
            <a:off x="7880350" y="6556375"/>
            <a:ext cx="588963" cy="228600"/>
          </a:xfrm>
          <a:noFill/>
        </p:spPr>
        <p:txBody>
          <a:bodyPr/>
          <a:lstStyle/>
          <a:p>
            <a:fld id="{C161E3A4-1F31-4015-B750-5119BD901142}" type="slidenum">
              <a:rPr lang="en-US" smtClean="0"/>
              <a:pPr/>
              <a:t>3</a:t>
            </a:fld>
            <a:endParaRPr lang="en-US" smtClean="0"/>
          </a:p>
        </p:txBody>
      </p:sp>
      <p:sp>
        <p:nvSpPr>
          <p:cNvPr id="2050" name="Rectangle 2"/>
          <p:cNvSpPr>
            <a:spLocks noGrp="1" noChangeArrowheads="1"/>
          </p:cNvSpPr>
          <p:nvPr>
            <p:ph type="ctrTitle"/>
          </p:nvPr>
        </p:nvSpPr>
        <p:spPr>
          <a:xfrm>
            <a:off x="0" y="142830"/>
            <a:ext cx="8893175" cy="428587"/>
          </a:xfrm>
        </p:spPr>
        <p:txBody>
          <a:bodyPr/>
          <a:lstStyle/>
          <a:p>
            <a:pPr eaLnBrk="1" hangingPunct="1">
              <a:defRPr/>
            </a:pPr>
            <a:r>
              <a:rPr lang="lv-LV" sz="7200" b="1" dirty="0" smtClean="0">
                <a:solidFill>
                  <a:srgbClr val="F8F204"/>
                </a:solidFill>
              </a:rPr>
              <a:t/>
            </a:r>
            <a:br>
              <a:rPr lang="lv-LV" sz="7200" b="1" dirty="0" smtClean="0">
                <a:solidFill>
                  <a:srgbClr val="F8F204"/>
                </a:solidFill>
              </a:rPr>
            </a:br>
            <a:r>
              <a:rPr lang="lv-LV" sz="7200" b="1" dirty="0" smtClean="0">
                <a:solidFill>
                  <a:srgbClr val="F8F204"/>
                </a:solidFill>
              </a:rPr>
              <a:t/>
            </a:r>
            <a:br>
              <a:rPr lang="lv-LV" sz="7200" b="1" dirty="0" smtClean="0">
                <a:solidFill>
                  <a:srgbClr val="F8F204"/>
                </a:solidFill>
              </a:rPr>
            </a:br>
            <a:r>
              <a:rPr lang="lv-LV" sz="3600" b="1" dirty="0" smtClean="0">
                <a:solidFill>
                  <a:srgbClr val="F8F204"/>
                </a:solidFill>
              </a:rPr>
              <a:t>1.Moz.3 Grēkā krišana</a:t>
            </a:r>
            <a:endParaRPr lang="en-US" sz="3600" b="1" dirty="0" smtClean="0">
              <a:solidFill>
                <a:srgbClr val="F8F204"/>
              </a:solidFill>
            </a:endParaRPr>
          </a:p>
        </p:txBody>
      </p:sp>
      <p:sp>
        <p:nvSpPr>
          <p:cNvPr id="3078" name="Rectangle 10"/>
          <p:cNvSpPr>
            <a:spLocks noChangeArrowheads="1"/>
          </p:cNvSpPr>
          <p:nvPr/>
        </p:nvSpPr>
        <p:spPr bwMode="auto">
          <a:xfrm>
            <a:off x="0" y="507960"/>
            <a:ext cx="9144000" cy="6740307"/>
          </a:xfrm>
          <a:prstGeom prst="rect">
            <a:avLst/>
          </a:prstGeom>
          <a:noFill/>
          <a:ln w="9525">
            <a:noFill/>
            <a:miter lim="800000"/>
            <a:headEnd/>
            <a:tailEnd/>
          </a:ln>
        </p:spPr>
        <p:txBody>
          <a:bodyPr>
            <a:spAutoFit/>
          </a:bodyPr>
          <a:lstStyle/>
          <a:p>
            <a:r>
              <a:rPr lang="lv-LV" sz="2400" dirty="0" smtClean="0"/>
              <a:t>10 </a:t>
            </a:r>
            <a:r>
              <a:rPr lang="lv-LV" sz="2400" dirty="0"/>
              <a:t>Tas atbildēja: "Es dzirdēju Tavu balsi </a:t>
            </a:r>
            <a:r>
              <a:rPr lang="lv-LV" sz="2400" dirty="0" smtClean="0"/>
              <a:t>dārzā</a:t>
            </a:r>
            <a:r>
              <a:rPr lang="lv-LV" sz="2400" dirty="0"/>
              <a:t>, un mani pārņēma bailes, jo es esmu kails, un es paslēpos.“ 11 Bet Viņš sacīja: "Kas tev ir teicis, ka tu esi kails? Vai tu neesi ēdis no koka, no kura Es tev aizliedzu ēst?“ 12 Un cilvēks sacīja: "Tā sieva, ko Tu man devi, lai viņa būtu ar mani, tā man deva no tā koka, un es ēdu.“ 13 Un Dievs Tas Kungs sacīja sievai: "Ko tu esi darījusi?" Un sieva sacīja: "Čūska mani pievīla, un es ēdu.“ 14 Un Dievs Tas Kungs sacīja čūskai: "Tādēļ ka tu to esi darījusi, tu esi nolādēta visu lopu un lauku zvēru vidū! Uz sava vēdera tev būs līst un pīšļus ēst visas tavas mūža dienas. 15 Un Es celšu ienaidu starp tevi un sievu, starp tavu dzimumu un sievas dzimumu. Tas tev sadragās galvu, bet tu viņam iekodīsi papēdī</a:t>
            </a:r>
            <a:r>
              <a:rPr lang="lv-LV" sz="2400" dirty="0" smtClean="0"/>
              <a:t>.“16 Sievai Viņš sacīja: "Vairodams Es vairošu tavas sāpes un tavu radību mokas - sāpēs tev būs bērnus dzemdēt; un tev būs kārot pēc sava vīra, un viņam būs valdīt pār tevi.“ 17 </a:t>
            </a:r>
            <a:r>
              <a:rPr lang="lv-LV" sz="2400" dirty="0"/>
              <a:t>Un cilvēkam Dievs sacīja: “lai zeme ir nolādēta tevis dēļ; tev, smagi strādājot, būs maizi ēst visas sava mūža dienas.” </a:t>
            </a:r>
          </a:p>
          <a:p>
            <a:endParaRPr lang="lv-LV" sz="2400" dirty="0" smtClean="0"/>
          </a:p>
          <a:p>
            <a:endParaRPr lang="lv-LV"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1"/>
          <p:cNvSpPr>
            <a:spLocks noGrp="1" noChangeArrowheads="1"/>
          </p:cNvSpPr>
          <p:nvPr>
            <p:ph type="sldNum" sz="quarter" idx="12"/>
          </p:nvPr>
        </p:nvSpPr>
        <p:spPr>
          <a:xfrm>
            <a:off x="7880350" y="6556375"/>
            <a:ext cx="588963" cy="228600"/>
          </a:xfrm>
          <a:noFill/>
        </p:spPr>
        <p:txBody>
          <a:bodyPr/>
          <a:lstStyle/>
          <a:p>
            <a:fld id="{A578CE27-CD9D-4DEB-BAA3-C44E2EE48478}" type="slidenum">
              <a:rPr lang="en-US" smtClean="0"/>
              <a:pPr/>
              <a:t>4</a:t>
            </a:fld>
            <a:endParaRPr lang="en-US" smtClean="0"/>
          </a:p>
        </p:txBody>
      </p:sp>
      <p:sp>
        <p:nvSpPr>
          <p:cNvPr id="2050" name="Rectangle 2"/>
          <p:cNvSpPr>
            <a:spLocks noGrp="1" noChangeArrowheads="1"/>
          </p:cNvSpPr>
          <p:nvPr>
            <p:ph type="ctrTitle"/>
          </p:nvPr>
        </p:nvSpPr>
        <p:spPr>
          <a:xfrm>
            <a:off x="0" y="152400"/>
            <a:ext cx="8893175" cy="431800"/>
          </a:xfrm>
        </p:spPr>
        <p:txBody>
          <a:bodyPr/>
          <a:lstStyle/>
          <a:p>
            <a:pPr eaLnBrk="1" hangingPunct="1">
              <a:defRPr/>
            </a:pPr>
            <a:r>
              <a:rPr lang="lv-LV" sz="7200" b="1" dirty="0" smtClean="0">
                <a:solidFill>
                  <a:srgbClr val="F8F204"/>
                </a:solidFill>
              </a:rPr>
              <a:t/>
            </a:r>
            <a:br>
              <a:rPr lang="lv-LV" sz="7200" b="1" dirty="0" smtClean="0">
                <a:solidFill>
                  <a:srgbClr val="F8F204"/>
                </a:solidFill>
              </a:rPr>
            </a:br>
            <a:r>
              <a:rPr lang="lv-LV" sz="7200" b="1" dirty="0" smtClean="0">
                <a:solidFill>
                  <a:srgbClr val="F8F204"/>
                </a:solidFill>
              </a:rPr>
              <a:t/>
            </a:r>
            <a:br>
              <a:rPr lang="lv-LV" sz="7200" b="1" dirty="0" smtClean="0">
                <a:solidFill>
                  <a:srgbClr val="F8F204"/>
                </a:solidFill>
              </a:rPr>
            </a:br>
            <a:r>
              <a:rPr lang="lv-LV" sz="4200" b="1" dirty="0" smtClean="0">
                <a:solidFill>
                  <a:srgbClr val="F8F204"/>
                </a:solidFill>
              </a:rPr>
              <a:t>Ievads</a:t>
            </a:r>
            <a:endParaRPr lang="en-US" sz="4200" b="1" dirty="0" smtClean="0">
              <a:solidFill>
                <a:srgbClr val="F8F204"/>
              </a:solidFill>
            </a:endParaRPr>
          </a:p>
        </p:txBody>
      </p:sp>
      <p:sp>
        <p:nvSpPr>
          <p:cNvPr id="11" name="Rectangle 10"/>
          <p:cNvSpPr/>
          <p:nvPr/>
        </p:nvSpPr>
        <p:spPr>
          <a:xfrm>
            <a:off x="0" y="549275"/>
            <a:ext cx="9144000" cy="2332946"/>
          </a:xfrm>
          <a:prstGeom prst="rect">
            <a:avLst/>
          </a:prstGeom>
        </p:spPr>
        <p:txBody>
          <a:bodyPr>
            <a:spAutoFit/>
          </a:bodyPr>
          <a:lstStyle/>
          <a:p>
            <a:pPr>
              <a:defRPr/>
            </a:pPr>
            <a:r>
              <a:rPr lang="lv-LV" sz="2800" b="1" dirty="0">
                <a:solidFill>
                  <a:srgbClr val="F8F204"/>
                </a:solidFill>
              </a:rPr>
              <a:t>Kāpēc runāt par šo notikumu?</a:t>
            </a:r>
          </a:p>
          <a:p>
            <a:pPr>
              <a:lnSpc>
                <a:spcPct val="90000"/>
              </a:lnSpc>
              <a:spcBef>
                <a:spcPct val="20000"/>
              </a:spcBef>
              <a:buClr>
                <a:schemeClr val="hlink"/>
              </a:buClr>
              <a:buSzPct val="65000"/>
              <a:buFont typeface="Wingdings" pitchFamily="2" charset="2"/>
              <a:buChar char="n"/>
              <a:defRPr/>
            </a:pPr>
            <a:r>
              <a:rPr lang="lv-LV" sz="2800" dirty="0" smtClean="0">
                <a:latin typeface="+mn-lt"/>
              </a:rPr>
              <a:t>Atslēgas notikums, lai saprastu Bībeli.</a:t>
            </a:r>
          </a:p>
          <a:p>
            <a:pPr>
              <a:lnSpc>
                <a:spcPct val="90000"/>
              </a:lnSpc>
              <a:spcBef>
                <a:spcPct val="20000"/>
              </a:spcBef>
              <a:buClr>
                <a:schemeClr val="hlink"/>
              </a:buClr>
              <a:buSzPct val="65000"/>
              <a:buFont typeface="Wingdings" pitchFamily="2" charset="2"/>
              <a:buChar char="n"/>
              <a:defRPr/>
            </a:pPr>
            <a:r>
              <a:rPr lang="lv-LV" sz="2800" dirty="0" smtClean="0">
                <a:latin typeface="+mn-lt"/>
              </a:rPr>
              <a:t>Jo </a:t>
            </a:r>
            <a:r>
              <a:rPr lang="lv-LV" sz="2800" dirty="0">
                <a:latin typeface="+mn-lt"/>
              </a:rPr>
              <a:t>tajā varam atrast iesākumu </a:t>
            </a:r>
            <a:r>
              <a:rPr lang="lv-LV" sz="2800" dirty="0" smtClean="0">
                <a:latin typeface="+mn-lt"/>
              </a:rPr>
              <a:t>visiem </a:t>
            </a:r>
            <a:r>
              <a:rPr lang="lv-LV" sz="2800" dirty="0" smtClean="0">
                <a:latin typeface="+mn-lt"/>
              </a:rPr>
              <a:t>cilvēces </a:t>
            </a:r>
            <a:r>
              <a:rPr lang="lv-LV" sz="2800" b="1" dirty="0" smtClean="0">
                <a:latin typeface="+mn-lt"/>
              </a:rPr>
              <a:t>kārdinājumiem</a:t>
            </a:r>
            <a:r>
              <a:rPr lang="lv-LV" sz="2800" dirty="0" smtClean="0">
                <a:latin typeface="+mn-lt"/>
              </a:rPr>
              <a:t> </a:t>
            </a:r>
            <a:r>
              <a:rPr lang="lv-LV" sz="2800" dirty="0">
                <a:latin typeface="+mn-lt"/>
              </a:rPr>
              <a:t>un </a:t>
            </a:r>
            <a:r>
              <a:rPr lang="lv-LV" sz="2800" b="1" dirty="0" smtClean="0">
                <a:latin typeface="+mn-lt"/>
              </a:rPr>
              <a:t>cīņai ar ļaunumu</a:t>
            </a:r>
            <a:r>
              <a:rPr lang="lv-LV" sz="2800" dirty="0" smtClean="0">
                <a:latin typeface="+mn-lt"/>
              </a:rPr>
              <a:t>. </a:t>
            </a:r>
          </a:p>
          <a:p>
            <a:pPr>
              <a:lnSpc>
                <a:spcPct val="90000"/>
              </a:lnSpc>
              <a:spcBef>
                <a:spcPct val="20000"/>
              </a:spcBef>
              <a:buClr>
                <a:schemeClr val="hlink"/>
              </a:buClr>
              <a:buSzPct val="65000"/>
              <a:buFont typeface="Wingdings" pitchFamily="2" charset="2"/>
              <a:buChar char="n"/>
              <a:defRPr/>
            </a:pPr>
            <a:r>
              <a:rPr lang="lv-LV" sz="2800" dirty="0" smtClean="0">
                <a:latin typeface="+mn-lt"/>
              </a:rPr>
              <a:t>Lai saprastu kāpēc Jēzum bija jāmirst par mums.</a:t>
            </a:r>
            <a:endParaRPr lang="lv-LV" sz="2800" dirty="0">
              <a:latin typeface="+mn-lt"/>
            </a:endParaRPr>
          </a:p>
        </p:txBody>
      </p:sp>
      <p:pic>
        <p:nvPicPr>
          <p:cNvPr id="31746" name="Picture 2"/>
          <p:cNvPicPr>
            <a:picLocks noChangeAspect="1" noChangeArrowheads="1"/>
          </p:cNvPicPr>
          <p:nvPr/>
        </p:nvPicPr>
        <p:blipFill>
          <a:blip r:embed="rId2" cstate="print"/>
          <a:srcRect/>
          <a:stretch>
            <a:fillRect/>
          </a:stretch>
        </p:blipFill>
        <p:spPr bwMode="auto">
          <a:xfrm>
            <a:off x="827584" y="2960947"/>
            <a:ext cx="7128792" cy="374441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11">
                                            <p:txEl>
                                              <p:pRg st="0" end="0"/>
                                            </p:txEl>
                                          </p:spTgt>
                                        </p:tgtEl>
                                        <p:attrNameLst>
                                          <p:attrName>style.visibility</p:attrName>
                                        </p:attrNameLst>
                                      </p:cBhvr>
                                      <p:to>
                                        <p:strVal val="visible"/>
                                      </p:to>
                                    </p:set>
                                    <p:anim calcmode="lin" valueType="num">
                                      <p:cBhvr additive="base">
                                        <p:cTn id="11"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11">
                                            <p:txEl>
                                              <p:pRg st="1" end="1"/>
                                            </p:txEl>
                                          </p:spTgt>
                                        </p:tgtEl>
                                        <p:attrNameLst>
                                          <p:attrName>style.visibility</p:attrName>
                                        </p:attrNameLst>
                                      </p:cBhvr>
                                      <p:to>
                                        <p:strVal val="visible"/>
                                      </p:to>
                                    </p:set>
                                    <p:anim calcmode="lin" valueType="num">
                                      <p:cBhvr additive="base">
                                        <p:cTn id="16"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1">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anim calcmode="lin" valueType="num">
                                      <p:cBhvr additive="base">
                                        <p:cTn id="21"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11">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11">
                                            <p:txEl>
                                              <p:pRg st="3" end="3"/>
                                            </p:txEl>
                                          </p:spTgt>
                                        </p:tgtEl>
                                        <p:attrNameLst>
                                          <p:attrName>style.visibility</p:attrName>
                                        </p:attrNameLst>
                                      </p:cBhvr>
                                      <p:to>
                                        <p:strVal val="visible"/>
                                      </p:to>
                                    </p:set>
                                    <p:anim calcmode="lin" valueType="num">
                                      <p:cBhvr additive="base">
                                        <p:cTn id="26" dur="500" fill="hold"/>
                                        <p:tgtEl>
                                          <p:spTgt spid="11">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11">
                                            <p:txEl>
                                              <p:pRg st="3" end="3"/>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10" presetClass="entr" presetSubtype="0" fill="hold" nodeType="afterEffect">
                                  <p:stCondLst>
                                    <p:cond delay="0"/>
                                  </p:stCondLst>
                                  <p:childTnLst>
                                    <p:set>
                                      <p:cBhvr>
                                        <p:cTn id="30" dur="1" fill="hold">
                                          <p:stCondLst>
                                            <p:cond delay="0"/>
                                          </p:stCondLst>
                                        </p:cTn>
                                        <p:tgtEl>
                                          <p:spTgt spid="31746"/>
                                        </p:tgtEl>
                                        <p:attrNameLst>
                                          <p:attrName>style.visibility</p:attrName>
                                        </p:attrNameLst>
                                      </p:cBhvr>
                                      <p:to>
                                        <p:strVal val="visible"/>
                                      </p:to>
                                    </p:set>
                                    <p:animEffect transition="in" filter="fade">
                                      <p:cBhvr>
                                        <p:cTn id="31" dur="2000"/>
                                        <p:tgtEl>
                                          <p:spTgt spid="317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0" y="0"/>
            <a:ext cx="9144000" cy="785813"/>
          </a:xfrm>
        </p:spPr>
        <p:txBody>
          <a:bodyPr/>
          <a:lstStyle/>
          <a:p>
            <a:pPr eaLnBrk="1" hangingPunct="1"/>
            <a:r>
              <a:rPr lang="lv-LV" sz="6000" b="1" dirty="0" smtClean="0">
                <a:solidFill>
                  <a:srgbClr val="F8F204"/>
                </a:solidFill>
              </a:rPr>
              <a:t>Kā lasīt Bībeli? </a:t>
            </a:r>
          </a:p>
        </p:txBody>
      </p:sp>
      <p:sp>
        <p:nvSpPr>
          <p:cNvPr id="5123" name="Rectangle 3"/>
          <p:cNvSpPr>
            <a:spLocks noGrp="1" noChangeArrowheads="1"/>
          </p:cNvSpPr>
          <p:nvPr>
            <p:ph type="body" idx="4294967295"/>
          </p:nvPr>
        </p:nvSpPr>
        <p:spPr>
          <a:xfrm>
            <a:off x="0" y="642938"/>
            <a:ext cx="9144000" cy="5500687"/>
          </a:xfrm>
        </p:spPr>
        <p:txBody>
          <a:bodyPr/>
          <a:lstStyle/>
          <a:p>
            <a:pPr eaLnBrk="1" hangingPunct="1">
              <a:buFont typeface="Wingdings" pitchFamily="2" charset="2"/>
              <a:buNone/>
            </a:pPr>
            <a:r>
              <a:rPr lang="lv-LV" sz="2400" b="1" dirty="0" smtClean="0">
                <a:solidFill>
                  <a:srgbClr val="F8F204"/>
                </a:solidFill>
              </a:rPr>
              <a:t>I</a:t>
            </a:r>
            <a:r>
              <a:rPr lang="lv-LV" sz="2400" b="1" dirty="0" smtClean="0">
                <a:solidFill>
                  <a:srgbClr val="F8F204"/>
                </a:solidFill>
              </a:rPr>
              <a:t>ztēlojies</a:t>
            </a:r>
            <a:r>
              <a:rPr lang="lv-LV" sz="2400" b="1" dirty="0" smtClean="0">
                <a:solidFill>
                  <a:srgbClr val="F8F204"/>
                </a:solidFill>
              </a:rPr>
              <a:t>, ka esi notikuma </a:t>
            </a:r>
            <a:r>
              <a:rPr lang="lv-LV" sz="2400" b="1" dirty="0" smtClean="0">
                <a:solidFill>
                  <a:srgbClr val="F8F204"/>
                </a:solidFill>
              </a:rPr>
              <a:t>dalībnieks un </a:t>
            </a:r>
            <a:r>
              <a:rPr lang="lv-LV" sz="2800" b="1" dirty="0" smtClean="0">
                <a:solidFill>
                  <a:srgbClr val="F8F204"/>
                </a:solidFill>
              </a:rPr>
              <a:t> </a:t>
            </a:r>
            <a:r>
              <a:rPr lang="lv-LV" sz="2800" b="1" dirty="0" smtClean="0">
                <a:solidFill>
                  <a:srgbClr val="F8F204"/>
                </a:solidFill>
              </a:rPr>
              <a:t>pārdomā:</a:t>
            </a:r>
          </a:p>
          <a:p>
            <a:pPr eaLnBrk="1" hangingPunct="1">
              <a:buFont typeface="Wingdings" pitchFamily="2" charset="2"/>
              <a:buNone/>
            </a:pPr>
            <a:r>
              <a:rPr lang="lv-LV" sz="2800" dirty="0" smtClean="0"/>
              <a:t>   - kāds ir Dieva nolūks Viņa vārdiem un darbiem? </a:t>
            </a:r>
          </a:p>
          <a:p>
            <a:pPr eaLnBrk="1" hangingPunct="1">
              <a:buFont typeface="Wingdings" pitchFamily="2" charset="2"/>
              <a:buNone/>
            </a:pPr>
            <a:r>
              <a:rPr lang="lv-LV" sz="2800" dirty="0" smtClean="0"/>
              <a:t> 	- kāpēc cilvēki tā rīkojas, kāda ir motivācija?</a:t>
            </a:r>
          </a:p>
          <a:p>
            <a:pPr eaLnBrk="1" hangingPunct="1">
              <a:buFont typeface="Wingdings" pitchFamily="2" charset="2"/>
              <a:buNone/>
            </a:pPr>
            <a:r>
              <a:rPr lang="lv-LV" sz="2800" dirty="0" smtClean="0"/>
              <a:t>	- vai es līdzīgā situācijā rīkotos tāpat?</a:t>
            </a:r>
          </a:p>
          <a:p>
            <a:pPr eaLnBrk="1" hangingPunct="1">
              <a:buFont typeface="Wingdings" pitchFamily="2" charset="2"/>
              <a:buNone/>
            </a:pPr>
            <a:r>
              <a:rPr lang="lv-LV" sz="2800" dirty="0" smtClean="0"/>
              <a:t>	- kādas ir sekas rīcībai šai situācijā?</a:t>
            </a:r>
          </a:p>
        </p:txBody>
      </p:sp>
      <p:grpSp>
        <p:nvGrpSpPr>
          <p:cNvPr id="6" name="Group 5"/>
          <p:cNvGrpSpPr>
            <a:grpSpLocks/>
          </p:cNvGrpSpPr>
          <p:nvPr/>
        </p:nvGrpSpPr>
        <p:grpSpPr bwMode="auto">
          <a:xfrm>
            <a:off x="604652" y="3695700"/>
            <a:ext cx="3643312" cy="3162300"/>
            <a:chOff x="5859566" y="4071942"/>
            <a:chExt cx="3284434" cy="2733447"/>
          </a:xfrm>
        </p:grpSpPr>
        <p:sp>
          <p:nvSpPr>
            <p:cNvPr id="7" name="AutoShape 6"/>
            <p:cNvSpPr>
              <a:spLocks noChangeArrowheads="1"/>
            </p:cNvSpPr>
            <p:nvPr/>
          </p:nvSpPr>
          <p:spPr bwMode="auto">
            <a:xfrm>
              <a:off x="8385696" y="5295141"/>
              <a:ext cx="758304" cy="1358198"/>
            </a:xfrm>
            <a:prstGeom prst="curvedLeftArrow">
              <a:avLst>
                <a:gd name="adj1" fmla="val 20001"/>
                <a:gd name="adj2" fmla="val 40001"/>
                <a:gd name="adj3" fmla="val 38014"/>
              </a:avLst>
            </a:prstGeom>
            <a:solidFill>
              <a:srgbClr val="FFFFFF"/>
            </a:solidFill>
            <a:ln w="9525">
              <a:solidFill>
                <a:srgbClr val="000000"/>
              </a:solidFill>
              <a:miter lim="800000"/>
              <a:headEnd/>
              <a:tailEnd/>
            </a:ln>
          </p:spPr>
          <p:txBody>
            <a:bodyPr/>
            <a:lstStyle/>
            <a:p>
              <a:endParaRPr lang="lv-LV">
                <a:latin typeface="Calibri" pitchFamily="34" charset="0"/>
              </a:endParaRPr>
            </a:p>
          </p:txBody>
        </p:sp>
        <p:sp>
          <p:nvSpPr>
            <p:cNvPr id="8" name="AutoShape 5"/>
            <p:cNvSpPr>
              <a:spLocks noChangeAspect="1" noChangeArrowheads="1"/>
            </p:cNvSpPr>
            <p:nvPr/>
          </p:nvSpPr>
          <p:spPr bwMode="auto">
            <a:xfrm>
              <a:off x="5859566" y="4155655"/>
              <a:ext cx="3284434" cy="1845099"/>
            </a:xfrm>
            <a:prstGeom prst="rect">
              <a:avLst/>
            </a:prstGeom>
            <a:noFill/>
            <a:ln w="9525">
              <a:noFill/>
              <a:miter lim="800000"/>
              <a:headEnd/>
              <a:tailEnd/>
            </a:ln>
          </p:spPr>
          <p:txBody>
            <a:bodyPr/>
            <a:lstStyle/>
            <a:p>
              <a:endParaRPr lang="lv-LV">
                <a:latin typeface="Calibri" pitchFamily="34" charset="0"/>
              </a:endParaRPr>
            </a:p>
          </p:txBody>
        </p:sp>
        <p:sp>
          <p:nvSpPr>
            <p:cNvPr id="9" name="WordArt 8"/>
            <p:cNvSpPr>
              <a:spLocks noChangeArrowheads="1" noChangeShapeType="1" noTextEdit="1"/>
            </p:cNvSpPr>
            <p:nvPr/>
          </p:nvSpPr>
          <p:spPr bwMode="auto">
            <a:xfrm>
              <a:off x="5859566" y="4071942"/>
              <a:ext cx="2479723" cy="698746"/>
            </a:xfrm>
            <a:prstGeom prst="rect">
              <a:avLst/>
            </a:prstGeom>
          </p:spPr>
          <p:txBody>
            <a:bodyPr wrap="none" fromWordArt="1">
              <a:prstTxWarp prst="textPlain">
                <a:avLst>
                  <a:gd name="adj" fmla="val 50000"/>
                </a:avLst>
              </a:prstTxWarp>
              <a:scene3d>
                <a:camera prst="legacyPerspectiveBottomRight">
                  <a:rot lat="0" lon="21239990" rev="0"/>
                </a:camera>
                <a:lightRig rig="legacyHarsh3" dir="l"/>
              </a:scene3d>
              <a:sp3d extrusionH="430200" prstMaterial="legacyMatte">
                <a:extrusionClr>
                  <a:srgbClr val="C0C0C0"/>
                </a:extrusionClr>
              </a:sp3d>
            </a:bodyPr>
            <a:lstStyle/>
            <a:p>
              <a:pPr algn="ctr"/>
              <a:r>
                <a:rPr lang="lv-LV" sz="3600" kern="10" dirty="0">
                  <a:ln w="9525">
                    <a:round/>
                    <a:headEnd/>
                    <a:tailEnd/>
                  </a:ln>
                  <a:solidFill>
                    <a:srgbClr val="F8F204"/>
                  </a:solidFill>
                  <a:latin typeface="Arial Black"/>
                </a:rPr>
                <a:t>Dievs</a:t>
              </a:r>
            </a:p>
          </p:txBody>
        </p:sp>
        <p:sp>
          <p:nvSpPr>
            <p:cNvPr id="10" name="WordArt 9"/>
            <p:cNvSpPr>
              <a:spLocks noChangeArrowheads="1" noChangeShapeType="1" noTextEdit="1"/>
            </p:cNvSpPr>
            <p:nvPr/>
          </p:nvSpPr>
          <p:spPr bwMode="auto">
            <a:xfrm>
              <a:off x="5929322" y="4999617"/>
              <a:ext cx="2426784" cy="796126"/>
            </a:xfrm>
            <a:prstGeom prst="rect">
              <a:avLst/>
            </a:prstGeom>
          </p:spPr>
          <p:txBody>
            <a:bodyPr wrap="none" fromWordArt="1">
              <a:prstTxWarp prst="textPlain">
                <a:avLst>
                  <a:gd name="adj" fmla="val 50000"/>
                </a:avLst>
              </a:prstTxWarp>
              <a:scene3d>
                <a:camera prst="legacyPerspectiveBottomRight">
                  <a:rot lat="0" lon="21239990" rev="0"/>
                </a:camera>
                <a:lightRig rig="legacyHarsh3" dir="l"/>
              </a:scene3d>
              <a:sp3d extrusionH="430200" prstMaterial="legacyMatte">
                <a:extrusionClr>
                  <a:srgbClr val="C0C0C0"/>
                </a:extrusionClr>
              </a:sp3d>
            </a:bodyPr>
            <a:lstStyle/>
            <a:p>
              <a:pPr algn="ctr"/>
              <a:r>
                <a:rPr lang="lv-LV" sz="3600" kern="10" dirty="0">
                  <a:ln w="9525">
                    <a:round/>
                    <a:headEnd/>
                    <a:tailEnd/>
                  </a:ln>
                  <a:solidFill>
                    <a:srgbClr val="F8F204"/>
                  </a:solidFill>
                  <a:latin typeface="Arial Black"/>
                </a:rPr>
                <a:t>Notikumi</a:t>
              </a:r>
            </a:p>
          </p:txBody>
        </p:sp>
        <p:sp>
          <p:nvSpPr>
            <p:cNvPr id="11" name="AutoShape 6"/>
            <p:cNvSpPr>
              <a:spLocks noChangeArrowheads="1"/>
            </p:cNvSpPr>
            <p:nvPr/>
          </p:nvSpPr>
          <p:spPr bwMode="auto">
            <a:xfrm>
              <a:off x="8338448" y="4285495"/>
              <a:ext cx="805552" cy="1358198"/>
            </a:xfrm>
            <a:prstGeom prst="curvedLeftArrow">
              <a:avLst>
                <a:gd name="adj1" fmla="val 19998"/>
                <a:gd name="adj2" fmla="val 39997"/>
                <a:gd name="adj3" fmla="val 38014"/>
              </a:avLst>
            </a:prstGeom>
            <a:solidFill>
              <a:srgbClr val="FFFFFF"/>
            </a:solidFill>
            <a:ln w="9525">
              <a:solidFill>
                <a:srgbClr val="000000"/>
              </a:solidFill>
              <a:miter lim="800000"/>
              <a:headEnd/>
              <a:tailEnd/>
            </a:ln>
          </p:spPr>
          <p:txBody>
            <a:bodyPr/>
            <a:lstStyle/>
            <a:p>
              <a:endParaRPr lang="lv-LV">
                <a:latin typeface="Calibri" pitchFamily="34" charset="0"/>
              </a:endParaRPr>
            </a:p>
          </p:txBody>
        </p:sp>
        <p:sp>
          <p:nvSpPr>
            <p:cNvPr id="12" name="WordArt 9"/>
            <p:cNvSpPr>
              <a:spLocks noChangeArrowheads="1" noChangeShapeType="1" noTextEdit="1"/>
            </p:cNvSpPr>
            <p:nvPr/>
          </p:nvSpPr>
          <p:spPr bwMode="auto">
            <a:xfrm>
              <a:off x="5929322" y="6009263"/>
              <a:ext cx="2476337" cy="796126"/>
            </a:xfrm>
            <a:prstGeom prst="rect">
              <a:avLst/>
            </a:prstGeom>
          </p:spPr>
          <p:txBody>
            <a:bodyPr wrap="none" fromWordArt="1">
              <a:prstTxWarp prst="textPlain">
                <a:avLst>
                  <a:gd name="adj" fmla="val 50000"/>
                </a:avLst>
              </a:prstTxWarp>
              <a:scene3d>
                <a:camera prst="legacyPerspectiveBottomRight">
                  <a:rot lat="0" lon="21239990" rev="0"/>
                </a:camera>
                <a:lightRig rig="legacyHarsh3" dir="l"/>
              </a:scene3d>
              <a:sp3d extrusionH="430200" prstMaterial="legacyMatte">
                <a:extrusionClr>
                  <a:srgbClr val="C0C0C0"/>
                </a:extrusionClr>
              </a:sp3d>
            </a:bodyPr>
            <a:lstStyle/>
            <a:p>
              <a:pPr algn="ctr"/>
              <a:r>
                <a:rPr lang="lv-LV" sz="3600" kern="10" dirty="0">
                  <a:ln w="9525">
                    <a:round/>
                    <a:headEnd/>
                    <a:tailEnd/>
                  </a:ln>
                  <a:solidFill>
                    <a:srgbClr val="F8F204"/>
                  </a:solidFill>
                  <a:latin typeface="Arial Black"/>
                </a:rPr>
                <a:t>Bībele</a:t>
              </a:r>
            </a:p>
          </p:txBody>
        </p:sp>
      </p:grpSp>
      <p:sp>
        <p:nvSpPr>
          <p:cNvPr id="13" name="Rectangle 2"/>
          <p:cNvSpPr txBox="1">
            <a:spLocks noChangeArrowheads="1"/>
          </p:cNvSpPr>
          <p:nvPr/>
        </p:nvSpPr>
        <p:spPr bwMode="auto">
          <a:xfrm>
            <a:off x="-36511" y="2996952"/>
            <a:ext cx="4968551" cy="7858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200" b="1" i="0" u="none" strike="noStrike" kern="0" cap="none" spc="0" normalizeH="0" baseline="0" noProof="0" dirty="0" smtClean="0">
                <a:ln>
                  <a:noFill/>
                </a:ln>
                <a:solidFill>
                  <a:srgbClr val="F8F204"/>
                </a:solidFill>
                <a:effectLst>
                  <a:outerShdw blurRad="38100" dist="38100" dir="2700000" algn="tl">
                    <a:srgbClr val="000000"/>
                  </a:outerShdw>
                </a:effectLst>
                <a:uLnTx/>
                <a:uFillTx/>
                <a:latin typeface="+mj-lt"/>
                <a:ea typeface="+mj-ea"/>
                <a:cs typeface="+mj-cs"/>
              </a:rPr>
              <a:t>Kā Dievs sevi ir atklājis:</a:t>
            </a:r>
          </a:p>
        </p:txBody>
      </p:sp>
      <p:grpSp>
        <p:nvGrpSpPr>
          <p:cNvPr id="14" name="Group 13"/>
          <p:cNvGrpSpPr>
            <a:grpSpLocks/>
          </p:cNvGrpSpPr>
          <p:nvPr/>
        </p:nvGrpSpPr>
        <p:grpSpPr bwMode="auto">
          <a:xfrm>
            <a:off x="5105152" y="3695700"/>
            <a:ext cx="3643312" cy="3162300"/>
            <a:chOff x="5859566" y="4071942"/>
            <a:chExt cx="3284434" cy="2733447"/>
          </a:xfrm>
        </p:grpSpPr>
        <p:sp>
          <p:nvSpPr>
            <p:cNvPr id="15" name="AutoShape 6"/>
            <p:cNvSpPr>
              <a:spLocks noChangeArrowheads="1"/>
            </p:cNvSpPr>
            <p:nvPr/>
          </p:nvSpPr>
          <p:spPr bwMode="auto">
            <a:xfrm>
              <a:off x="8385696" y="5295141"/>
              <a:ext cx="758304" cy="1358198"/>
            </a:xfrm>
            <a:prstGeom prst="curvedLeftArrow">
              <a:avLst>
                <a:gd name="adj1" fmla="val 20001"/>
                <a:gd name="adj2" fmla="val 40001"/>
                <a:gd name="adj3" fmla="val 38014"/>
              </a:avLst>
            </a:prstGeom>
            <a:solidFill>
              <a:srgbClr val="FFFFFF"/>
            </a:solidFill>
            <a:ln w="9525">
              <a:solidFill>
                <a:srgbClr val="000000"/>
              </a:solidFill>
              <a:miter lim="800000"/>
              <a:headEnd/>
              <a:tailEnd/>
            </a:ln>
          </p:spPr>
          <p:txBody>
            <a:bodyPr/>
            <a:lstStyle/>
            <a:p>
              <a:endParaRPr lang="lv-LV">
                <a:latin typeface="Calibri" pitchFamily="34" charset="0"/>
              </a:endParaRPr>
            </a:p>
          </p:txBody>
        </p:sp>
        <p:sp>
          <p:nvSpPr>
            <p:cNvPr id="16" name="AutoShape 5"/>
            <p:cNvSpPr>
              <a:spLocks noChangeAspect="1" noChangeArrowheads="1"/>
            </p:cNvSpPr>
            <p:nvPr/>
          </p:nvSpPr>
          <p:spPr bwMode="auto">
            <a:xfrm>
              <a:off x="5859566" y="4155655"/>
              <a:ext cx="3284434" cy="1845099"/>
            </a:xfrm>
            <a:prstGeom prst="rect">
              <a:avLst/>
            </a:prstGeom>
            <a:noFill/>
            <a:ln w="9525">
              <a:noFill/>
              <a:miter lim="800000"/>
              <a:headEnd/>
              <a:tailEnd/>
            </a:ln>
          </p:spPr>
          <p:txBody>
            <a:bodyPr/>
            <a:lstStyle/>
            <a:p>
              <a:endParaRPr lang="lv-LV">
                <a:latin typeface="Calibri" pitchFamily="34" charset="0"/>
              </a:endParaRPr>
            </a:p>
          </p:txBody>
        </p:sp>
        <p:sp>
          <p:nvSpPr>
            <p:cNvPr id="17" name="WordArt 8"/>
            <p:cNvSpPr>
              <a:spLocks noChangeArrowheads="1" noChangeShapeType="1" noTextEdit="1"/>
            </p:cNvSpPr>
            <p:nvPr/>
          </p:nvSpPr>
          <p:spPr bwMode="auto">
            <a:xfrm>
              <a:off x="5859566" y="4071942"/>
              <a:ext cx="2479723" cy="698746"/>
            </a:xfrm>
            <a:prstGeom prst="rect">
              <a:avLst/>
            </a:prstGeom>
          </p:spPr>
          <p:txBody>
            <a:bodyPr wrap="none" fromWordArt="1">
              <a:prstTxWarp prst="textPlain">
                <a:avLst>
                  <a:gd name="adj" fmla="val 50000"/>
                </a:avLst>
              </a:prstTxWarp>
              <a:scene3d>
                <a:camera prst="legacyPerspectiveBottomRight">
                  <a:rot lat="0" lon="21239990" rev="0"/>
                </a:camera>
                <a:lightRig rig="legacyHarsh3" dir="l"/>
              </a:scene3d>
              <a:sp3d extrusionH="430200" prstMaterial="legacyMatte">
                <a:extrusionClr>
                  <a:srgbClr val="C0C0C0"/>
                </a:extrusionClr>
              </a:sp3d>
            </a:bodyPr>
            <a:lstStyle/>
            <a:p>
              <a:pPr algn="ctr"/>
              <a:r>
                <a:rPr lang="lv-LV" sz="3600" kern="10" dirty="0" smtClean="0">
                  <a:ln w="9525">
                    <a:round/>
                    <a:headEnd/>
                    <a:tailEnd/>
                  </a:ln>
                  <a:solidFill>
                    <a:srgbClr val="F8F204"/>
                  </a:solidFill>
                  <a:latin typeface="Arial Black"/>
                </a:rPr>
                <a:t>Bībele</a:t>
              </a:r>
              <a:endParaRPr lang="lv-LV" sz="3600" kern="10" dirty="0">
                <a:ln w="9525">
                  <a:round/>
                  <a:headEnd/>
                  <a:tailEnd/>
                </a:ln>
                <a:solidFill>
                  <a:srgbClr val="F8F204"/>
                </a:solidFill>
                <a:latin typeface="Arial Black"/>
              </a:endParaRPr>
            </a:p>
          </p:txBody>
        </p:sp>
        <p:sp>
          <p:nvSpPr>
            <p:cNvPr id="18" name="WordArt 9"/>
            <p:cNvSpPr>
              <a:spLocks noChangeArrowheads="1" noChangeShapeType="1" noTextEdit="1"/>
            </p:cNvSpPr>
            <p:nvPr/>
          </p:nvSpPr>
          <p:spPr bwMode="auto">
            <a:xfrm>
              <a:off x="5929322" y="4999617"/>
              <a:ext cx="2426784" cy="796126"/>
            </a:xfrm>
            <a:prstGeom prst="rect">
              <a:avLst/>
            </a:prstGeom>
          </p:spPr>
          <p:txBody>
            <a:bodyPr wrap="none" fromWordArt="1">
              <a:prstTxWarp prst="textPlain">
                <a:avLst>
                  <a:gd name="adj" fmla="val 50000"/>
                </a:avLst>
              </a:prstTxWarp>
              <a:scene3d>
                <a:camera prst="legacyPerspectiveBottomRight">
                  <a:rot lat="0" lon="21239990" rev="0"/>
                </a:camera>
                <a:lightRig rig="legacyHarsh3" dir="l"/>
              </a:scene3d>
              <a:sp3d extrusionH="430200" prstMaterial="legacyMatte">
                <a:extrusionClr>
                  <a:srgbClr val="C0C0C0"/>
                </a:extrusionClr>
              </a:sp3d>
            </a:bodyPr>
            <a:lstStyle/>
            <a:p>
              <a:pPr algn="ctr"/>
              <a:r>
                <a:rPr lang="lv-LV" sz="3600" kern="10" dirty="0">
                  <a:ln w="9525">
                    <a:round/>
                    <a:headEnd/>
                    <a:tailEnd/>
                  </a:ln>
                  <a:solidFill>
                    <a:srgbClr val="F8F204"/>
                  </a:solidFill>
                  <a:latin typeface="Arial Black"/>
                </a:rPr>
                <a:t>Notikumi</a:t>
              </a:r>
            </a:p>
          </p:txBody>
        </p:sp>
        <p:sp>
          <p:nvSpPr>
            <p:cNvPr id="19" name="AutoShape 6"/>
            <p:cNvSpPr>
              <a:spLocks noChangeArrowheads="1"/>
            </p:cNvSpPr>
            <p:nvPr/>
          </p:nvSpPr>
          <p:spPr bwMode="auto">
            <a:xfrm>
              <a:off x="8338448" y="4285495"/>
              <a:ext cx="805552" cy="1358198"/>
            </a:xfrm>
            <a:prstGeom prst="curvedLeftArrow">
              <a:avLst>
                <a:gd name="adj1" fmla="val 19998"/>
                <a:gd name="adj2" fmla="val 39997"/>
                <a:gd name="adj3" fmla="val 38014"/>
              </a:avLst>
            </a:prstGeom>
            <a:solidFill>
              <a:srgbClr val="FFFFFF"/>
            </a:solidFill>
            <a:ln w="9525">
              <a:solidFill>
                <a:srgbClr val="000000"/>
              </a:solidFill>
              <a:miter lim="800000"/>
              <a:headEnd/>
              <a:tailEnd/>
            </a:ln>
          </p:spPr>
          <p:txBody>
            <a:bodyPr/>
            <a:lstStyle/>
            <a:p>
              <a:endParaRPr lang="lv-LV">
                <a:latin typeface="Calibri" pitchFamily="34" charset="0"/>
              </a:endParaRPr>
            </a:p>
          </p:txBody>
        </p:sp>
        <p:sp>
          <p:nvSpPr>
            <p:cNvPr id="20" name="WordArt 9"/>
            <p:cNvSpPr>
              <a:spLocks noChangeArrowheads="1" noChangeShapeType="1" noTextEdit="1"/>
            </p:cNvSpPr>
            <p:nvPr/>
          </p:nvSpPr>
          <p:spPr bwMode="auto">
            <a:xfrm>
              <a:off x="5929322" y="6009263"/>
              <a:ext cx="2476337" cy="796126"/>
            </a:xfrm>
            <a:prstGeom prst="rect">
              <a:avLst/>
            </a:prstGeom>
          </p:spPr>
          <p:txBody>
            <a:bodyPr wrap="none" fromWordArt="1">
              <a:prstTxWarp prst="textPlain">
                <a:avLst>
                  <a:gd name="adj" fmla="val 50000"/>
                </a:avLst>
              </a:prstTxWarp>
              <a:scene3d>
                <a:camera prst="legacyPerspectiveBottomRight">
                  <a:rot lat="0" lon="21239990" rev="0"/>
                </a:camera>
                <a:lightRig rig="legacyHarsh3" dir="l"/>
              </a:scene3d>
              <a:sp3d extrusionH="430200" prstMaterial="legacyMatte">
                <a:extrusionClr>
                  <a:srgbClr val="C0C0C0"/>
                </a:extrusionClr>
              </a:sp3d>
            </a:bodyPr>
            <a:lstStyle/>
            <a:p>
              <a:pPr algn="ctr"/>
              <a:r>
                <a:rPr lang="lv-LV" sz="3600" kern="10" dirty="0" smtClean="0">
                  <a:ln w="9525">
                    <a:round/>
                    <a:headEnd/>
                    <a:tailEnd/>
                  </a:ln>
                  <a:solidFill>
                    <a:srgbClr val="F8F204"/>
                  </a:solidFill>
                  <a:latin typeface="Arial Black"/>
                </a:rPr>
                <a:t>Dievs</a:t>
              </a:r>
              <a:endParaRPr lang="lv-LV" sz="3600" kern="10" dirty="0">
                <a:ln w="9525">
                  <a:round/>
                  <a:headEnd/>
                  <a:tailEnd/>
                </a:ln>
                <a:solidFill>
                  <a:srgbClr val="F8F204"/>
                </a:solidFill>
                <a:latin typeface="Arial Black"/>
              </a:endParaRPr>
            </a:p>
          </p:txBody>
        </p:sp>
      </p:grpSp>
      <p:sp>
        <p:nvSpPr>
          <p:cNvPr id="21" name="Rectangle 2"/>
          <p:cNvSpPr txBox="1">
            <a:spLocks noChangeArrowheads="1"/>
          </p:cNvSpPr>
          <p:nvPr/>
        </p:nvSpPr>
        <p:spPr bwMode="auto">
          <a:xfrm>
            <a:off x="4463988" y="2960948"/>
            <a:ext cx="4968551" cy="7858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3200" b="1" i="0" u="none" strike="noStrike" kern="0" cap="none" spc="0" normalizeH="0" baseline="0" noProof="0" dirty="0" smtClean="0">
                <a:ln>
                  <a:noFill/>
                </a:ln>
                <a:solidFill>
                  <a:srgbClr val="F8F204"/>
                </a:solidFill>
                <a:effectLst>
                  <a:outerShdw blurRad="38100" dist="38100" dir="2700000" algn="tl">
                    <a:srgbClr val="000000"/>
                  </a:outerShdw>
                </a:effectLst>
                <a:uLnTx/>
                <a:uFillTx/>
                <a:latin typeface="+mj-lt"/>
                <a:ea typeface="+mj-ea"/>
                <a:cs typeface="+mj-cs"/>
              </a:rPr>
              <a:t>Kā iepazīt Dievu:</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5123">
                                            <p:txEl>
                                              <p:pRg st="0" end="0"/>
                                            </p:txEl>
                                          </p:spTgt>
                                        </p:tgtEl>
                                        <p:attrNameLst>
                                          <p:attrName>style.visibility</p:attrName>
                                        </p:attrNameLst>
                                      </p:cBhvr>
                                      <p:to>
                                        <p:strVal val="visible"/>
                                      </p:to>
                                    </p:set>
                                    <p:anim calcmode="lin" valueType="num">
                                      <p:cBhvr additive="base">
                                        <p:cTn id="11"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5123">
                                            <p:txEl>
                                              <p:pRg st="1" end="1"/>
                                            </p:txEl>
                                          </p:spTgt>
                                        </p:tgtEl>
                                        <p:attrNameLst>
                                          <p:attrName>style.visibility</p:attrName>
                                        </p:attrNameLst>
                                      </p:cBhvr>
                                      <p:to>
                                        <p:strVal val="visible"/>
                                      </p:to>
                                    </p:set>
                                    <p:anim calcmode="lin" valueType="num">
                                      <p:cBhvr additive="base">
                                        <p:cTn id="16" dur="500" fill="hold"/>
                                        <p:tgtEl>
                                          <p:spTgt spid="512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123">
                                            <p:txEl>
                                              <p:pRg st="1" end="1"/>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5123">
                                            <p:txEl>
                                              <p:pRg st="2" end="2"/>
                                            </p:txEl>
                                          </p:spTgt>
                                        </p:tgtEl>
                                        <p:attrNameLst>
                                          <p:attrName>style.visibility</p:attrName>
                                        </p:attrNameLst>
                                      </p:cBhvr>
                                      <p:to>
                                        <p:strVal val="visible"/>
                                      </p:to>
                                    </p:set>
                                    <p:anim calcmode="lin" valueType="num">
                                      <p:cBhvr additive="base">
                                        <p:cTn id="21" dur="500" fill="hold"/>
                                        <p:tgtEl>
                                          <p:spTgt spid="512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123">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5123">
                                            <p:txEl>
                                              <p:pRg st="3" end="3"/>
                                            </p:txEl>
                                          </p:spTgt>
                                        </p:tgtEl>
                                        <p:attrNameLst>
                                          <p:attrName>style.visibility</p:attrName>
                                        </p:attrNameLst>
                                      </p:cBhvr>
                                      <p:to>
                                        <p:strVal val="visible"/>
                                      </p:to>
                                    </p:set>
                                    <p:anim calcmode="lin" valueType="num">
                                      <p:cBhvr additive="base">
                                        <p:cTn id="26" dur="500" fill="hold"/>
                                        <p:tgtEl>
                                          <p:spTgt spid="5123">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5123">
                                            <p:txEl>
                                              <p:pRg st="3" end="3"/>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5123">
                                            <p:txEl>
                                              <p:pRg st="4" end="4"/>
                                            </p:txEl>
                                          </p:spTgt>
                                        </p:tgtEl>
                                        <p:attrNameLst>
                                          <p:attrName>style.visibility</p:attrName>
                                        </p:attrNameLst>
                                      </p:cBhvr>
                                      <p:to>
                                        <p:strVal val="visible"/>
                                      </p:to>
                                    </p:set>
                                    <p:anim calcmode="lin" valueType="num">
                                      <p:cBhvr additive="base">
                                        <p:cTn id="31" dur="500" fill="hold"/>
                                        <p:tgtEl>
                                          <p:spTgt spid="512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123">
                                            <p:txEl>
                                              <p:pRg st="4" end="4"/>
                                            </p:txEl>
                                          </p:spTgt>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4" presetClass="entr" presetSubtype="16"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ox(in)">
                                      <p:cBhvr>
                                        <p:cTn id="36" dur="500"/>
                                        <p:tgtEl>
                                          <p:spTgt spid="13"/>
                                        </p:tgtEl>
                                      </p:cBhvr>
                                    </p:animEffect>
                                  </p:childTnLst>
                                </p:cTn>
                              </p:par>
                              <p:par>
                                <p:cTn id="37" presetID="10" presetClass="entr" presetSubtype="0" fill="hold" nodeType="with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2000"/>
                                        <p:tgtEl>
                                          <p:spTgt spid="6"/>
                                        </p:tgtEl>
                                      </p:cBhvr>
                                    </p:animEffect>
                                  </p:childTnLst>
                                </p:cTn>
                              </p:par>
                            </p:childTnLst>
                          </p:cTn>
                        </p:par>
                        <p:par>
                          <p:cTn id="40" fill="hold">
                            <p:stCondLst>
                              <p:cond delay="5000"/>
                            </p:stCondLst>
                            <p:childTnLst>
                              <p:par>
                                <p:cTn id="41" presetID="4" presetClass="entr" presetSubtype="16"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box(in)">
                                      <p:cBhvr>
                                        <p:cTn id="43" dur="500"/>
                                        <p:tgtEl>
                                          <p:spTgt spid="21"/>
                                        </p:tgtEl>
                                      </p:cBhvr>
                                    </p:animEffect>
                                  </p:childTnLst>
                                </p:cTn>
                              </p:par>
                              <p:par>
                                <p:cTn id="44" presetID="10" presetClass="entr" presetSubtype="0" fill="hold"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13" grpId="0"/>
      <p:bldP spid="2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6"/>
          <p:cNvSpPr>
            <a:spLocks noGrp="1"/>
          </p:cNvSpPr>
          <p:nvPr>
            <p:ph type="sldNum" sz="quarter" idx="12"/>
          </p:nvPr>
        </p:nvSpPr>
        <p:spPr>
          <a:noFill/>
        </p:spPr>
        <p:txBody>
          <a:bodyPr/>
          <a:lstStyle/>
          <a:p>
            <a:fld id="{47B25455-BEDB-432D-ABB6-969DD666C1BA}" type="slidenum">
              <a:rPr lang="en-US" smtClean="0"/>
              <a:pPr/>
              <a:t>6</a:t>
            </a:fld>
            <a:endParaRPr lang="en-US" smtClean="0"/>
          </a:p>
        </p:txBody>
      </p:sp>
      <p:sp>
        <p:nvSpPr>
          <p:cNvPr id="46082" name="Rectangle 2"/>
          <p:cNvSpPr>
            <a:spLocks noGrp="1" noChangeArrowheads="1"/>
          </p:cNvSpPr>
          <p:nvPr>
            <p:ph type="title"/>
          </p:nvPr>
        </p:nvSpPr>
        <p:spPr>
          <a:xfrm>
            <a:off x="684213" y="0"/>
            <a:ext cx="8229600" cy="706438"/>
          </a:xfrm>
        </p:spPr>
        <p:txBody>
          <a:bodyPr/>
          <a:lstStyle/>
          <a:p>
            <a:pPr marL="762000" indent="-762000" eaLnBrk="1" hangingPunct="1">
              <a:defRPr/>
            </a:pPr>
            <a:r>
              <a:rPr lang="lv-LV" b="1" dirty="0" smtClean="0">
                <a:solidFill>
                  <a:srgbClr val="F8F204"/>
                </a:solidFill>
              </a:rPr>
              <a:t>Dievs radīja cilvēku ļoti labu!</a:t>
            </a:r>
            <a:r>
              <a:rPr lang="en-US" dirty="0" smtClean="0"/>
              <a:t> </a:t>
            </a:r>
          </a:p>
        </p:txBody>
      </p:sp>
      <p:sp>
        <p:nvSpPr>
          <p:cNvPr id="46083" name="Rectangle 3"/>
          <p:cNvSpPr>
            <a:spLocks noGrp="1" noChangeArrowheads="1"/>
          </p:cNvSpPr>
          <p:nvPr>
            <p:ph type="body" sz="half" idx="1"/>
          </p:nvPr>
        </p:nvSpPr>
        <p:spPr>
          <a:xfrm>
            <a:off x="0" y="642938"/>
            <a:ext cx="9144000" cy="2714054"/>
          </a:xfrm>
        </p:spPr>
        <p:txBody>
          <a:bodyPr/>
          <a:lstStyle/>
          <a:p>
            <a:pPr eaLnBrk="1" hangingPunct="1">
              <a:defRPr/>
            </a:pPr>
            <a:r>
              <a:rPr lang="lv-LV" sz="3000" dirty="0" smtClean="0"/>
              <a:t>„</a:t>
            </a:r>
            <a:r>
              <a:rPr lang="lv-LV" sz="3000" i="1" dirty="0" smtClean="0"/>
              <a:t>Un </a:t>
            </a:r>
            <a:r>
              <a:rPr lang="lv-LV" sz="3000" b="1" i="1" dirty="0" smtClean="0">
                <a:solidFill>
                  <a:srgbClr val="F8F204"/>
                </a:solidFill>
              </a:rPr>
              <a:t>Dievs radīja</a:t>
            </a:r>
            <a:r>
              <a:rPr lang="lv-LV" sz="3000" i="1" dirty="0" smtClean="0">
                <a:solidFill>
                  <a:srgbClr val="F8F204"/>
                </a:solidFill>
              </a:rPr>
              <a:t> </a:t>
            </a:r>
            <a:r>
              <a:rPr lang="lv-LV" sz="3000" b="1" i="1" dirty="0" smtClean="0">
                <a:solidFill>
                  <a:srgbClr val="F8F204"/>
                </a:solidFill>
              </a:rPr>
              <a:t>cilvēku</a:t>
            </a:r>
            <a:r>
              <a:rPr lang="lv-LV" sz="3000" i="1" dirty="0" smtClean="0">
                <a:solidFill>
                  <a:srgbClr val="F8F204"/>
                </a:solidFill>
              </a:rPr>
              <a:t> </a:t>
            </a:r>
            <a:r>
              <a:rPr lang="lv-LV" sz="3000" i="1" dirty="0" smtClean="0"/>
              <a:t>pēc Sava tēla, pēc Dieva tēla Viņš to radīja, vīrieti un sievieti Viņš radīja... Un Dievs uzlūkoja visu, ko Viņš bija darījis, un redzi, tas bija </a:t>
            </a:r>
            <a:r>
              <a:rPr lang="lv-LV" sz="3000" b="1" i="1" dirty="0" smtClean="0">
                <a:solidFill>
                  <a:srgbClr val="FFFF00"/>
                </a:solidFill>
              </a:rPr>
              <a:t>ļoti labs</a:t>
            </a:r>
            <a:r>
              <a:rPr lang="lv-LV" sz="3000" i="1" dirty="0" smtClean="0"/>
              <a:t>.</a:t>
            </a:r>
            <a:r>
              <a:rPr lang="lv-LV" sz="3000" dirty="0" smtClean="0"/>
              <a:t> ”</a:t>
            </a:r>
            <a:r>
              <a:rPr lang="lv-LV" sz="2800" dirty="0" smtClean="0"/>
              <a:t> </a:t>
            </a:r>
            <a:r>
              <a:rPr lang="lv-LV" sz="2000" dirty="0" smtClean="0"/>
              <a:t>(1.Moz.1:27, 31)</a:t>
            </a:r>
          </a:p>
          <a:p>
            <a:pPr eaLnBrk="1" hangingPunct="1">
              <a:defRPr/>
            </a:pPr>
            <a:r>
              <a:rPr lang="lv-LV" sz="3600" dirty="0" smtClean="0"/>
              <a:t>No kurienes tad pasaulē ļaunums?</a:t>
            </a:r>
          </a:p>
        </p:txBody>
      </p:sp>
      <p:pic>
        <p:nvPicPr>
          <p:cNvPr id="46084" name="Picture 4" descr="radi$ana"/>
          <p:cNvPicPr>
            <a:picLocks noGrp="1" noChangeAspect="1" noChangeArrowheads="1"/>
          </p:cNvPicPr>
          <p:nvPr>
            <p:ph sz="half" idx="2"/>
          </p:nvPr>
        </p:nvPicPr>
        <p:blipFill>
          <a:blip r:embed="rId2" cstate="print"/>
          <a:srcRect/>
          <a:stretch>
            <a:fillRect/>
          </a:stretch>
        </p:blipFill>
        <p:spPr>
          <a:xfrm>
            <a:off x="42269" y="3248980"/>
            <a:ext cx="8994227" cy="3537013"/>
          </a:xfrm>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6082"/>
                                        </p:tgtEl>
                                        <p:attrNameLst>
                                          <p:attrName>style.visibility</p:attrName>
                                        </p:attrNameLst>
                                      </p:cBhvr>
                                      <p:to>
                                        <p:strVal val="visible"/>
                                      </p:to>
                                    </p:set>
                                    <p:anim calcmode="lin" valueType="num">
                                      <p:cBhvr additive="base">
                                        <p:cTn id="7" dur="500" fill="hold"/>
                                        <p:tgtEl>
                                          <p:spTgt spid="46082"/>
                                        </p:tgtEl>
                                        <p:attrNameLst>
                                          <p:attrName>ppt_x</p:attrName>
                                        </p:attrNameLst>
                                      </p:cBhvr>
                                      <p:tavLst>
                                        <p:tav tm="0">
                                          <p:val>
                                            <p:strVal val="#ppt_x"/>
                                          </p:val>
                                        </p:tav>
                                        <p:tav tm="100000">
                                          <p:val>
                                            <p:strVal val="#ppt_x"/>
                                          </p:val>
                                        </p:tav>
                                      </p:tavLst>
                                    </p:anim>
                                    <p:anim calcmode="lin" valueType="num">
                                      <p:cBhvr additive="base">
                                        <p:cTn id="8" dur="500" fill="hold"/>
                                        <p:tgtEl>
                                          <p:spTgt spid="46082"/>
                                        </p:tgtEl>
                                        <p:attrNameLst>
                                          <p:attrName>ppt_y</p:attrName>
                                        </p:attrNameLst>
                                      </p:cBhvr>
                                      <p:tavLst>
                                        <p:tav tm="0">
                                          <p:val>
                                            <p:strVal val="1+#ppt_h/2"/>
                                          </p:val>
                                        </p:tav>
                                        <p:tav tm="100000">
                                          <p:val>
                                            <p:strVal val="#ppt_y"/>
                                          </p:val>
                                        </p:tav>
                                      </p:tavLst>
                                    </p:anim>
                                  </p:childTnLst>
                                </p:cTn>
                              </p:par>
                              <p:par>
                                <p:cTn id="9" presetID="13" presetClass="entr" presetSubtype="16" fill="hold" nodeType="withEffect">
                                  <p:stCondLst>
                                    <p:cond delay="0"/>
                                  </p:stCondLst>
                                  <p:childTnLst>
                                    <p:set>
                                      <p:cBhvr>
                                        <p:cTn id="10" dur="1" fill="hold">
                                          <p:stCondLst>
                                            <p:cond delay="0"/>
                                          </p:stCondLst>
                                        </p:cTn>
                                        <p:tgtEl>
                                          <p:spTgt spid="46084"/>
                                        </p:tgtEl>
                                        <p:attrNameLst>
                                          <p:attrName>style.visibility</p:attrName>
                                        </p:attrNameLst>
                                      </p:cBhvr>
                                      <p:to>
                                        <p:strVal val="visible"/>
                                      </p:to>
                                    </p:set>
                                    <p:animEffect transition="in" filter="plus(in)">
                                      <p:cBhvr>
                                        <p:cTn id="11" dur="2000"/>
                                        <p:tgtEl>
                                          <p:spTgt spid="46084"/>
                                        </p:tgtEl>
                                      </p:cBhvr>
                                    </p:animEffect>
                                  </p:childTnLst>
                                </p:cTn>
                              </p:par>
                            </p:childTnLst>
                          </p:cTn>
                        </p:par>
                        <p:par>
                          <p:cTn id="12" fill="hold">
                            <p:stCondLst>
                              <p:cond delay="2000"/>
                            </p:stCondLst>
                            <p:childTnLst>
                              <p:par>
                                <p:cTn id="13" presetID="9" presetClass="entr" presetSubtype="0" fill="hold" grpId="0" nodeType="afterEffect">
                                  <p:stCondLst>
                                    <p:cond delay="0"/>
                                  </p:stCondLst>
                                  <p:childTnLst>
                                    <p:set>
                                      <p:cBhvr>
                                        <p:cTn id="14" dur="1" fill="hold">
                                          <p:stCondLst>
                                            <p:cond delay="0"/>
                                          </p:stCondLst>
                                        </p:cTn>
                                        <p:tgtEl>
                                          <p:spTgt spid="46083">
                                            <p:txEl>
                                              <p:pRg st="0" end="0"/>
                                            </p:txEl>
                                          </p:spTgt>
                                        </p:tgtEl>
                                        <p:attrNameLst>
                                          <p:attrName>style.visibility</p:attrName>
                                        </p:attrNameLst>
                                      </p:cBhvr>
                                      <p:to>
                                        <p:strVal val="visible"/>
                                      </p:to>
                                    </p:set>
                                    <p:animEffect transition="in" filter="dissolve">
                                      <p:cBhvr>
                                        <p:cTn id="15" dur="500"/>
                                        <p:tgtEl>
                                          <p:spTgt spid="4608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46083">
                                            <p:txEl>
                                              <p:pRg st="1" end="1"/>
                                            </p:txEl>
                                          </p:spTgt>
                                        </p:tgtEl>
                                        <p:attrNameLst>
                                          <p:attrName>style.visibility</p:attrName>
                                        </p:attrNameLst>
                                      </p:cBhvr>
                                      <p:to>
                                        <p:strVal val="visible"/>
                                      </p:to>
                                    </p:set>
                                    <p:animEffect transition="in" filter="dissolve">
                                      <p:cBhvr>
                                        <p:cTn id="20" dur="500"/>
                                        <p:tgtEl>
                                          <p:spTgt spid="4608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2" grpId="0"/>
      <p:bldP spid="4608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a:spLocks noGrp="1"/>
          </p:cNvSpPr>
          <p:nvPr>
            <p:ph type="sldNum" sz="quarter" idx="12"/>
          </p:nvPr>
        </p:nvSpPr>
        <p:spPr>
          <a:noFill/>
        </p:spPr>
        <p:txBody>
          <a:bodyPr/>
          <a:lstStyle/>
          <a:p>
            <a:fld id="{BBA0C088-3771-4832-83BA-98E73BF1A6C6}" type="slidenum">
              <a:rPr lang="en-US" smtClean="0"/>
              <a:pPr/>
              <a:t>7</a:t>
            </a:fld>
            <a:endParaRPr lang="en-US" smtClean="0"/>
          </a:p>
        </p:txBody>
      </p:sp>
      <p:sp>
        <p:nvSpPr>
          <p:cNvPr id="47106" name="Rectangle 2"/>
          <p:cNvSpPr>
            <a:spLocks noGrp="1" noChangeArrowheads="1"/>
          </p:cNvSpPr>
          <p:nvPr>
            <p:ph type="title"/>
          </p:nvPr>
        </p:nvSpPr>
        <p:spPr>
          <a:xfrm>
            <a:off x="428625" y="0"/>
            <a:ext cx="8229600" cy="706438"/>
          </a:xfrm>
        </p:spPr>
        <p:txBody>
          <a:bodyPr/>
          <a:lstStyle/>
          <a:p>
            <a:pPr marL="762000" indent="-762000" eaLnBrk="1" hangingPunct="1">
              <a:defRPr/>
            </a:pPr>
            <a:r>
              <a:rPr lang="lv-LV" b="1" dirty="0" smtClean="0">
                <a:solidFill>
                  <a:srgbClr val="F8F204"/>
                </a:solidFill>
              </a:rPr>
              <a:t>Kāpēc Dievs kaut ko aizliedz? </a:t>
            </a:r>
            <a:endParaRPr lang="en-US" b="1" dirty="0" smtClean="0">
              <a:solidFill>
                <a:srgbClr val="F8F204"/>
              </a:solidFill>
            </a:endParaRPr>
          </a:p>
        </p:txBody>
      </p:sp>
      <p:sp>
        <p:nvSpPr>
          <p:cNvPr id="7" name="Rectangle 6"/>
          <p:cNvSpPr>
            <a:spLocks noChangeArrowheads="1"/>
          </p:cNvSpPr>
          <p:nvPr/>
        </p:nvSpPr>
        <p:spPr bwMode="auto">
          <a:xfrm>
            <a:off x="0" y="642938"/>
            <a:ext cx="9144000" cy="2419124"/>
          </a:xfrm>
          <a:prstGeom prst="rect">
            <a:avLst/>
          </a:prstGeom>
          <a:noFill/>
          <a:ln w="9525">
            <a:noFill/>
            <a:miter lim="800000"/>
            <a:headEnd/>
            <a:tailEnd/>
          </a:ln>
        </p:spPr>
        <p:txBody>
          <a:bodyPr>
            <a:spAutoFit/>
          </a:bodyPr>
          <a:lstStyle/>
          <a:p>
            <a:pPr eaLnBrk="1" hangingPunct="1">
              <a:lnSpc>
                <a:spcPct val="90000"/>
              </a:lnSpc>
              <a:buFont typeface="Wingdings" pitchFamily="2" charset="2"/>
              <a:buNone/>
            </a:pPr>
            <a:r>
              <a:rPr lang="lv-LV" sz="2800" b="1" dirty="0">
                <a:solidFill>
                  <a:srgbClr val="F8F204"/>
                </a:solidFill>
              </a:rPr>
              <a:t>Dievs Ēdenes dārzā bija aizliedzis tikai </a:t>
            </a:r>
            <a:r>
              <a:rPr lang="lv-LV" sz="2800" b="1" dirty="0" smtClean="0">
                <a:solidFill>
                  <a:srgbClr val="F8F204"/>
                </a:solidFill>
              </a:rPr>
              <a:t>1 </a:t>
            </a:r>
            <a:r>
              <a:rPr lang="lv-LV" sz="2800" b="1" dirty="0">
                <a:solidFill>
                  <a:srgbClr val="F8F204"/>
                </a:solidFill>
              </a:rPr>
              <a:t>lietu:</a:t>
            </a:r>
          </a:p>
          <a:p>
            <a:pPr eaLnBrk="1" hangingPunct="1">
              <a:lnSpc>
                <a:spcPct val="90000"/>
              </a:lnSpc>
            </a:pPr>
            <a:r>
              <a:rPr lang="lv-LV" sz="2800" dirty="0"/>
              <a:t>“</a:t>
            </a:r>
            <a:r>
              <a:rPr lang="lv-LV" sz="2800" i="1" dirty="0"/>
              <a:t>Un Dievs Tas Kungs pavēlēja cilvēkam, sacīdams: "No visiem dārza kokiem ēzdams ēd,  bet no laba un ļauna atzīšanas koka tev nebūs ēst, jo tai dienā, kad tu ēdīsi no tā, tu mirdams mirsi.</a:t>
            </a:r>
            <a:r>
              <a:rPr lang="lv-LV" sz="2800" dirty="0"/>
              <a:t>”” (1.Moz.2:16-17</a:t>
            </a:r>
            <a:r>
              <a:rPr lang="lv-LV" sz="2800" dirty="0" smtClean="0"/>
              <a:t>)</a:t>
            </a:r>
          </a:p>
          <a:p>
            <a:pPr eaLnBrk="1" hangingPunct="1">
              <a:lnSpc>
                <a:spcPct val="90000"/>
              </a:lnSpc>
            </a:pPr>
            <a:endParaRPr lang="lv-LV" sz="2800" dirty="0" smtClean="0">
              <a:solidFill>
                <a:srgbClr val="FF0000"/>
              </a:solidFill>
            </a:endParaRPr>
          </a:p>
        </p:txBody>
      </p:sp>
      <p:sp>
        <p:nvSpPr>
          <p:cNvPr id="8" name="Rectangle 7"/>
          <p:cNvSpPr/>
          <p:nvPr/>
        </p:nvSpPr>
        <p:spPr>
          <a:xfrm>
            <a:off x="0" y="2600908"/>
            <a:ext cx="9144000" cy="1255728"/>
          </a:xfrm>
          <a:prstGeom prst="rect">
            <a:avLst/>
          </a:prstGeom>
        </p:spPr>
        <p:txBody>
          <a:bodyPr wrap="square">
            <a:spAutoFit/>
          </a:bodyPr>
          <a:lstStyle/>
          <a:p>
            <a:pPr eaLnBrk="1" hangingPunct="1">
              <a:lnSpc>
                <a:spcPct val="90000"/>
              </a:lnSpc>
              <a:buFont typeface="Arial" pitchFamily="34" charset="0"/>
              <a:buChar char="•"/>
            </a:pPr>
            <a:r>
              <a:rPr lang="lv-LV" sz="2800" b="1" dirty="0" smtClean="0">
                <a:solidFill>
                  <a:srgbClr val="F8F204"/>
                </a:solidFill>
              </a:rPr>
              <a:t>Dieva aizliegums deva iespēju cilvēka pārbaudei.</a:t>
            </a:r>
          </a:p>
          <a:p>
            <a:pPr eaLnBrk="1" hangingPunct="1">
              <a:lnSpc>
                <a:spcPct val="90000"/>
              </a:lnSpc>
              <a:buFont typeface="Arial" pitchFamily="34" charset="0"/>
              <a:buChar char="•"/>
            </a:pPr>
            <a:r>
              <a:rPr lang="lv-LV" sz="2800" b="1" dirty="0" smtClean="0">
                <a:solidFill>
                  <a:srgbClr val="F8F204"/>
                </a:solidFill>
              </a:rPr>
              <a:t>Dievs </a:t>
            </a:r>
            <a:r>
              <a:rPr lang="lv-LV" sz="2800" b="1" dirty="0" smtClean="0">
                <a:solidFill>
                  <a:srgbClr val="F8F204"/>
                </a:solidFill>
              </a:rPr>
              <a:t>deva un dod </a:t>
            </a:r>
            <a:r>
              <a:rPr lang="lv-LV" sz="2800" b="1" dirty="0" smtClean="0">
                <a:solidFill>
                  <a:srgbClr val="F8F204"/>
                </a:solidFill>
              </a:rPr>
              <a:t>mums brīvo izvēli.</a:t>
            </a:r>
            <a:endParaRPr lang="lv-LV" sz="2400" dirty="0" smtClean="0">
              <a:solidFill>
                <a:srgbClr val="FF0000"/>
              </a:solidFill>
            </a:endParaRPr>
          </a:p>
          <a:p>
            <a:pPr eaLnBrk="1" hangingPunct="1">
              <a:lnSpc>
                <a:spcPct val="90000"/>
              </a:lnSpc>
              <a:buFont typeface="Arial" pitchFamily="34" charset="0"/>
              <a:buChar char="•"/>
            </a:pPr>
            <a:r>
              <a:rPr lang="lv-LV" sz="2800" b="1" dirty="0" smtClean="0">
                <a:solidFill>
                  <a:srgbClr val="F8F204"/>
                </a:solidFill>
              </a:rPr>
              <a:t>Mūsu dzīve ir kā tests Dieva priekšā.</a:t>
            </a:r>
          </a:p>
        </p:txBody>
      </p:sp>
      <p:pic>
        <p:nvPicPr>
          <p:cNvPr id="11266" name="Picture 2" descr="dzivei.lv - Kas ir Mēness dienas un kā tās mūs ietekmē?"/>
          <p:cNvPicPr>
            <a:picLocks noChangeAspect="1" noChangeArrowheads="1"/>
          </p:cNvPicPr>
          <p:nvPr/>
        </p:nvPicPr>
        <p:blipFill>
          <a:blip r:embed="rId2" cstate="print"/>
          <a:srcRect/>
          <a:stretch>
            <a:fillRect/>
          </a:stretch>
        </p:blipFill>
        <p:spPr bwMode="auto">
          <a:xfrm>
            <a:off x="647564" y="3825045"/>
            <a:ext cx="7600503" cy="3032956"/>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additive="base">
                                        <p:cTn id="7" dur="500" fill="hold"/>
                                        <p:tgtEl>
                                          <p:spTgt spid="47106"/>
                                        </p:tgtEl>
                                        <p:attrNameLst>
                                          <p:attrName>ppt_x</p:attrName>
                                        </p:attrNameLst>
                                      </p:cBhvr>
                                      <p:tavLst>
                                        <p:tav tm="0">
                                          <p:val>
                                            <p:strVal val="#ppt_x"/>
                                          </p:val>
                                        </p:tav>
                                        <p:tav tm="100000">
                                          <p:val>
                                            <p:strVal val="#ppt_x"/>
                                          </p:val>
                                        </p:tav>
                                      </p:tavLst>
                                    </p:anim>
                                    <p:anim calcmode="lin" valueType="num">
                                      <p:cBhvr additive="base">
                                        <p:cTn id="8" dur="500" fill="hold"/>
                                        <p:tgtEl>
                                          <p:spTgt spid="4710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11266"/>
                                        </p:tgtEl>
                                        <p:attrNameLst>
                                          <p:attrName>style.visibility</p:attrName>
                                        </p:attrNameLst>
                                      </p:cBhvr>
                                      <p:to>
                                        <p:strVal val="visible"/>
                                      </p:to>
                                    </p:set>
                                    <p:animEffect transition="in" filter="fade">
                                      <p:cBhvr>
                                        <p:cTn id="16" dur="2000"/>
                                        <p:tgtEl>
                                          <p:spTgt spid="11266"/>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8">
                                            <p:txEl>
                                              <p:pRg st="0" end="0"/>
                                            </p:txEl>
                                          </p:spTgt>
                                        </p:tgtEl>
                                        <p:attrNameLst>
                                          <p:attrName>style.visibility</p:attrName>
                                        </p:attrNameLst>
                                      </p:cBhvr>
                                      <p:to>
                                        <p:strVal val="visible"/>
                                      </p:to>
                                    </p:set>
                                    <p:anim calcmode="lin" valueType="num">
                                      <p:cBhvr additive="base">
                                        <p:cTn id="20"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8">
                                            <p:txEl>
                                              <p:pRg st="1" end="1"/>
                                            </p:txEl>
                                          </p:spTgt>
                                        </p:tgtEl>
                                        <p:attrNameLst>
                                          <p:attrName>style.visibility</p:attrName>
                                        </p:attrNameLst>
                                      </p:cBhvr>
                                      <p:to>
                                        <p:strVal val="visible"/>
                                      </p:to>
                                    </p:set>
                                    <p:anim calcmode="lin" valueType="num">
                                      <p:cBhvr additive="base">
                                        <p:cTn id="25"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8">
                                            <p:txEl>
                                              <p:pRg st="2" end="2"/>
                                            </p:txEl>
                                          </p:spTgt>
                                        </p:tgtEl>
                                        <p:attrNameLst>
                                          <p:attrName>style.visibility</p:attrName>
                                        </p:attrNameLst>
                                      </p:cBhvr>
                                      <p:to>
                                        <p:strVal val="visible"/>
                                      </p:to>
                                    </p:set>
                                    <p:anim calcmode="lin" valueType="num">
                                      <p:cBhvr additive="base">
                                        <p:cTn id="30"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9" name="Picture 5" descr="greka kri$ana2"/>
          <p:cNvPicPr>
            <a:picLocks noChangeAspect="1" noChangeArrowheads="1"/>
          </p:cNvPicPr>
          <p:nvPr/>
        </p:nvPicPr>
        <p:blipFill>
          <a:blip r:embed="rId2" cstate="print"/>
          <a:srcRect/>
          <a:stretch>
            <a:fillRect/>
          </a:stretch>
        </p:blipFill>
        <p:spPr bwMode="auto">
          <a:xfrm>
            <a:off x="3887924" y="2143117"/>
            <a:ext cx="5256076" cy="3806164"/>
          </a:xfrm>
          <a:prstGeom prst="rect">
            <a:avLst/>
          </a:prstGeom>
          <a:ln>
            <a:noFill/>
          </a:ln>
          <a:effectLst>
            <a:softEdge rad="112500"/>
          </a:effectLst>
        </p:spPr>
      </p:pic>
      <p:sp>
        <p:nvSpPr>
          <p:cNvPr id="7170" name="Slide Number Placeholder 6"/>
          <p:cNvSpPr>
            <a:spLocks noGrp="1"/>
          </p:cNvSpPr>
          <p:nvPr>
            <p:ph type="sldNum" sz="quarter" idx="12"/>
          </p:nvPr>
        </p:nvSpPr>
        <p:spPr>
          <a:noFill/>
        </p:spPr>
        <p:txBody>
          <a:bodyPr/>
          <a:lstStyle/>
          <a:p>
            <a:fld id="{BBA0C088-3771-4832-83BA-98E73BF1A6C6}" type="slidenum">
              <a:rPr lang="en-US" smtClean="0"/>
              <a:pPr/>
              <a:t>8</a:t>
            </a:fld>
            <a:endParaRPr lang="en-US" smtClean="0"/>
          </a:p>
        </p:txBody>
      </p:sp>
      <p:sp>
        <p:nvSpPr>
          <p:cNvPr id="47106" name="Rectangle 2"/>
          <p:cNvSpPr>
            <a:spLocks noGrp="1" noChangeArrowheads="1"/>
          </p:cNvSpPr>
          <p:nvPr>
            <p:ph type="title"/>
          </p:nvPr>
        </p:nvSpPr>
        <p:spPr>
          <a:xfrm>
            <a:off x="428625" y="0"/>
            <a:ext cx="8229600" cy="706438"/>
          </a:xfrm>
        </p:spPr>
        <p:txBody>
          <a:bodyPr/>
          <a:lstStyle/>
          <a:p>
            <a:pPr marL="762000" indent="-762000" eaLnBrk="1" hangingPunct="1">
              <a:defRPr/>
            </a:pPr>
            <a:r>
              <a:rPr lang="lv-LV" b="1" dirty="0" smtClean="0">
                <a:solidFill>
                  <a:srgbClr val="F8F204"/>
                </a:solidFill>
              </a:rPr>
              <a:t>Čūska kārdina Ādamu un Ievu</a:t>
            </a:r>
            <a:endParaRPr lang="en-US" b="1" dirty="0" smtClean="0">
              <a:solidFill>
                <a:srgbClr val="F8F204"/>
              </a:solidFill>
            </a:endParaRPr>
          </a:p>
        </p:txBody>
      </p:sp>
      <p:sp>
        <p:nvSpPr>
          <p:cNvPr id="47108" name="Rectangle 4"/>
          <p:cNvSpPr>
            <a:spLocks noChangeArrowheads="1"/>
          </p:cNvSpPr>
          <p:nvPr/>
        </p:nvSpPr>
        <p:spPr bwMode="auto">
          <a:xfrm>
            <a:off x="0" y="620688"/>
            <a:ext cx="9144000" cy="6237092"/>
          </a:xfrm>
          <a:prstGeom prst="rect">
            <a:avLst/>
          </a:prstGeom>
          <a:noFill/>
          <a:ln w="9525">
            <a:noFill/>
            <a:miter lim="800000"/>
            <a:headEnd/>
            <a:tailEnd/>
          </a:ln>
        </p:spPr>
        <p:txBody>
          <a:bodyPr wrap="square">
            <a:spAutoFit/>
          </a:bodyPr>
          <a:lstStyle/>
          <a:p>
            <a:pPr eaLnBrk="1" hangingPunct="1">
              <a:lnSpc>
                <a:spcPct val="90000"/>
              </a:lnSpc>
            </a:pPr>
            <a:r>
              <a:rPr lang="lv-LV" sz="2800" dirty="0" smtClean="0"/>
              <a:t>“</a:t>
            </a:r>
            <a:r>
              <a:rPr lang="lv-LV" sz="2800" b="1" i="1" dirty="0"/>
              <a:t>Vai tad tiešām </a:t>
            </a:r>
            <a:r>
              <a:rPr lang="lv-LV" sz="2800" i="1" dirty="0"/>
              <a:t>Dievs ir teicis: neēdiet ne no viena koka dārzā?...</a:t>
            </a:r>
            <a:r>
              <a:rPr lang="lv-LV" sz="2800" dirty="0"/>
              <a:t> </a:t>
            </a:r>
            <a:r>
              <a:rPr lang="lv-LV" sz="2800" i="1" dirty="0"/>
              <a:t>Jūs </a:t>
            </a:r>
            <a:r>
              <a:rPr lang="lv-LV" sz="2800" b="1" i="1" dirty="0"/>
              <a:t>mirt nemirsit</a:t>
            </a:r>
            <a:r>
              <a:rPr lang="lv-LV" sz="2800" i="1" dirty="0"/>
              <a:t>,  bet Dievs zina, ka tanī dienā, kad jūs no tā ēdīsit, jūsu acis atvērsies un jūs </a:t>
            </a:r>
            <a:r>
              <a:rPr lang="lv-LV" sz="2800" b="1" i="1" dirty="0"/>
              <a:t>būsit kā Dievs</a:t>
            </a:r>
            <a:r>
              <a:rPr lang="lv-LV" sz="2800" i="1" dirty="0"/>
              <a:t>, zinādami labu un ļaunu?” </a:t>
            </a:r>
            <a:r>
              <a:rPr lang="lv-LV" sz="2400" dirty="0"/>
              <a:t>(1.Moz.3:1,4-5</a:t>
            </a:r>
            <a:r>
              <a:rPr lang="lv-LV" sz="2400" dirty="0" smtClean="0"/>
              <a:t>)</a:t>
            </a:r>
            <a:endParaRPr lang="lv-LV" sz="2800" dirty="0" smtClean="0"/>
          </a:p>
          <a:p>
            <a:pPr eaLnBrk="1" hangingPunct="1">
              <a:lnSpc>
                <a:spcPct val="90000"/>
              </a:lnSpc>
              <a:buFont typeface="Arial" pitchFamily="34" charset="0"/>
              <a:buChar char="•"/>
            </a:pPr>
            <a:endParaRPr lang="lv-LV" sz="1400" b="1" dirty="0" smtClean="0">
              <a:solidFill>
                <a:srgbClr val="F8F204"/>
              </a:solidFill>
              <a:latin typeface="+mj-lt"/>
              <a:ea typeface="+mj-ea"/>
              <a:cs typeface="+mj-cs"/>
            </a:endParaRPr>
          </a:p>
          <a:p>
            <a:pPr eaLnBrk="1" hangingPunct="1">
              <a:lnSpc>
                <a:spcPct val="150000"/>
              </a:lnSpc>
              <a:buFont typeface="Arial" pitchFamily="34" charset="0"/>
              <a:buChar char="•"/>
            </a:pPr>
            <a:r>
              <a:rPr lang="lv-LV" sz="3200" b="1" dirty="0" smtClean="0">
                <a:solidFill>
                  <a:srgbClr val="F8F204"/>
                </a:solidFill>
                <a:latin typeface="+mj-lt"/>
                <a:ea typeface="+mj-ea"/>
                <a:cs typeface="+mj-cs"/>
              </a:rPr>
              <a:t>Velna stratēģija arī šodien:</a:t>
            </a:r>
          </a:p>
          <a:p>
            <a:pPr marL="514350" indent="-514350" eaLnBrk="1" hangingPunct="1">
              <a:lnSpc>
                <a:spcPct val="150000"/>
              </a:lnSpc>
              <a:buFont typeface="+mj-lt"/>
              <a:buAutoNum type="arabicPeriod"/>
            </a:pPr>
            <a:r>
              <a:rPr lang="lv-LV" sz="4000" b="1" dirty="0" smtClean="0">
                <a:solidFill>
                  <a:srgbClr val="F8F204"/>
                </a:solidFill>
                <a:latin typeface="+mj-lt"/>
                <a:ea typeface="+mj-ea"/>
                <a:cs typeface="+mj-cs"/>
              </a:rPr>
              <a:t>Sēt šaubas</a:t>
            </a:r>
          </a:p>
          <a:p>
            <a:pPr marL="514350" indent="-514350" eaLnBrk="1" hangingPunct="1">
              <a:lnSpc>
                <a:spcPct val="150000"/>
              </a:lnSpc>
              <a:buFont typeface="+mj-lt"/>
              <a:buAutoNum type="arabicPeriod"/>
            </a:pPr>
            <a:r>
              <a:rPr lang="lv-LV" sz="4000" b="1" dirty="0" smtClean="0">
                <a:solidFill>
                  <a:srgbClr val="F8F204"/>
                </a:solidFill>
                <a:latin typeface="+mj-lt"/>
                <a:ea typeface="+mj-ea"/>
                <a:cs typeface="+mj-cs"/>
              </a:rPr>
              <a:t>Melot</a:t>
            </a:r>
          </a:p>
          <a:p>
            <a:pPr marL="514350" indent="-514350" eaLnBrk="1" hangingPunct="1">
              <a:lnSpc>
                <a:spcPct val="150000"/>
              </a:lnSpc>
              <a:buFont typeface="+mj-lt"/>
              <a:buAutoNum type="arabicPeriod"/>
            </a:pPr>
            <a:r>
              <a:rPr lang="lv-LV" sz="4000" b="1" dirty="0" smtClean="0">
                <a:solidFill>
                  <a:srgbClr val="F8F204"/>
                </a:solidFill>
                <a:latin typeface="+mj-lt"/>
                <a:ea typeface="+mj-ea"/>
                <a:cs typeface="+mj-cs"/>
              </a:rPr>
              <a:t>Kārdināt</a:t>
            </a:r>
          </a:p>
          <a:p>
            <a:pPr marL="514350" indent="-514350" eaLnBrk="1" hangingPunct="1">
              <a:lnSpc>
                <a:spcPct val="150000"/>
              </a:lnSpc>
            </a:pPr>
            <a:r>
              <a:rPr lang="lv-LV" sz="3200" b="1" dirty="0" smtClean="0">
                <a:solidFill>
                  <a:srgbClr val="F8F204"/>
                </a:solidFill>
                <a:latin typeface="+mj-lt"/>
                <a:ea typeface="+mj-ea"/>
                <a:cs typeface="+mj-cs"/>
              </a:rPr>
              <a:t>Vai tu spētu izturēt šo kārdinājumu viņu vietā?</a:t>
            </a:r>
            <a:endParaRPr lang="lv-LV" sz="3200" b="1" dirty="0">
              <a:solidFill>
                <a:srgbClr val="F8F204"/>
              </a:solidFill>
              <a:latin typeface="+mj-lt"/>
              <a:ea typeface="+mj-ea"/>
              <a:cs typeface="+mj-cs"/>
            </a:endParaRPr>
          </a:p>
          <a:p>
            <a:pPr eaLnBrk="1" hangingPunct="1">
              <a:lnSpc>
                <a:spcPct val="90000"/>
              </a:lnSpc>
            </a:pPr>
            <a:endParaRPr lang="lv-LV" sz="11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additive="base">
                                        <p:cTn id="7" dur="500" fill="hold"/>
                                        <p:tgtEl>
                                          <p:spTgt spid="47106"/>
                                        </p:tgtEl>
                                        <p:attrNameLst>
                                          <p:attrName>ppt_x</p:attrName>
                                        </p:attrNameLst>
                                      </p:cBhvr>
                                      <p:tavLst>
                                        <p:tav tm="0">
                                          <p:val>
                                            <p:strVal val="#ppt_x"/>
                                          </p:val>
                                        </p:tav>
                                        <p:tav tm="100000">
                                          <p:val>
                                            <p:strVal val="#ppt_x"/>
                                          </p:val>
                                        </p:tav>
                                      </p:tavLst>
                                    </p:anim>
                                    <p:anim calcmode="lin" valueType="num">
                                      <p:cBhvr additive="base">
                                        <p:cTn id="8" dur="500" fill="hold"/>
                                        <p:tgtEl>
                                          <p:spTgt spid="47106"/>
                                        </p:tgtEl>
                                        <p:attrNameLst>
                                          <p:attrName>ppt_y</p:attrName>
                                        </p:attrNameLst>
                                      </p:cBhvr>
                                      <p:tavLst>
                                        <p:tav tm="0">
                                          <p:val>
                                            <p:strVal val="1+#ppt_h/2"/>
                                          </p:val>
                                        </p:tav>
                                        <p:tav tm="100000">
                                          <p:val>
                                            <p:strVal val="#ppt_y"/>
                                          </p:val>
                                        </p:tav>
                                      </p:tavLst>
                                    </p:anim>
                                  </p:childTnLst>
                                </p:cTn>
                              </p:par>
                              <p:par>
                                <p:cTn id="9" presetID="8" presetClass="entr" presetSubtype="16" fill="hold" nodeType="withEffect">
                                  <p:stCondLst>
                                    <p:cond delay="0"/>
                                  </p:stCondLst>
                                  <p:childTnLst>
                                    <p:set>
                                      <p:cBhvr>
                                        <p:cTn id="10" dur="1" fill="hold">
                                          <p:stCondLst>
                                            <p:cond delay="0"/>
                                          </p:stCondLst>
                                        </p:cTn>
                                        <p:tgtEl>
                                          <p:spTgt spid="47109"/>
                                        </p:tgtEl>
                                        <p:attrNameLst>
                                          <p:attrName>style.visibility</p:attrName>
                                        </p:attrNameLst>
                                      </p:cBhvr>
                                      <p:to>
                                        <p:strVal val="visible"/>
                                      </p:to>
                                    </p:set>
                                    <p:animEffect transition="in" filter="diamond(in)">
                                      <p:cBhvr>
                                        <p:cTn id="11" dur="2000"/>
                                        <p:tgtEl>
                                          <p:spTgt spid="4710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47108">
                                            <p:txEl>
                                              <p:pRg st="0" end="0"/>
                                            </p:txEl>
                                          </p:spTgt>
                                        </p:tgtEl>
                                        <p:attrNameLst>
                                          <p:attrName>style.visibility</p:attrName>
                                        </p:attrNameLst>
                                      </p:cBhvr>
                                      <p:to>
                                        <p:strVal val="visible"/>
                                      </p:to>
                                    </p:set>
                                    <p:anim calcmode="lin" valueType="num">
                                      <p:cBhvr additive="base">
                                        <p:cTn id="15" dur="500" fill="hold"/>
                                        <p:tgtEl>
                                          <p:spTgt spid="47108">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7108">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47108">
                                            <p:txEl>
                                              <p:pRg st="2" end="2"/>
                                            </p:txEl>
                                          </p:spTgt>
                                        </p:tgtEl>
                                        <p:attrNameLst>
                                          <p:attrName>style.visibility</p:attrName>
                                        </p:attrNameLst>
                                      </p:cBhvr>
                                      <p:to>
                                        <p:strVal val="visible"/>
                                      </p:to>
                                    </p:set>
                                    <p:anim calcmode="lin" valueType="num">
                                      <p:cBhvr additive="base">
                                        <p:cTn id="20" dur="500" fill="hold"/>
                                        <p:tgtEl>
                                          <p:spTgt spid="47108">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47108">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47108">
                                            <p:txEl>
                                              <p:pRg st="3" end="3"/>
                                            </p:txEl>
                                          </p:spTgt>
                                        </p:tgtEl>
                                        <p:attrNameLst>
                                          <p:attrName>style.visibility</p:attrName>
                                        </p:attrNameLst>
                                      </p:cBhvr>
                                      <p:to>
                                        <p:strVal val="visible"/>
                                      </p:to>
                                    </p:set>
                                    <p:anim calcmode="lin" valueType="num">
                                      <p:cBhvr additive="base">
                                        <p:cTn id="25" dur="500" fill="hold"/>
                                        <p:tgtEl>
                                          <p:spTgt spid="4710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7108">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47108">
                                            <p:txEl>
                                              <p:pRg st="4" end="4"/>
                                            </p:txEl>
                                          </p:spTgt>
                                        </p:tgtEl>
                                        <p:attrNameLst>
                                          <p:attrName>style.visibility</p:attrName>
                                        </p:attrNameLst>
                                      </p:cBhvr>
                                      <p:to>
                                        <p:strVal val="visible"/>
                                      </p:to>
                                    </p:set>
                                    <p:anim calcmode="lin" valueType="num">
                                      <p:cBhvr additive="base">
                                        <p:cTn id="30" dur="500" fill="hold"/>
                                        <p:tgtEl>
                                          <p:spTgt spid="47108">
                                            <p:txEl>
                                              <p:pRg st="4" end="4"/>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7108">
                                            <p:txEl>
                                              <p:pRg st="4" end="4"/>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47108">
                                            <p:txEl>
                                              <p:pRg st="5" end="5"/>
                                            </p:txEl>
                                          </p:spTgt>
                                        </p:tgtEl>
                                        <p:attrNameLst>
                                          <p:attrName>style.visibility</p:attrName>
                                        </p:attrNameLst>
                                      </p:cBhvr>
                                      <p:to>
                                        <p:strVal val="visible"/>
                                      </p:to>
                                    </p:set>
                                    <p:anim calcmode="lin" valueType="num">
                                      <p:cBhvr additive="base">
                                        <p:cTn id="35" dur="500" fill="hold"/>
                                        <p:tgtEl>
                                          <p:spTgt spid="47108">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7108">
                                            <p:txEl>
                                              <p:pRg st="5" end="5"/>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47108">
                                            <p:txEl>
                                              <p:pRg st="6" end="6"/>
                                            </p:txEl>
                                          </p:spTgt>
                                        </p:tgtEl>
                                        <p:attrNameLst>
                                          <p:attrName>style.visibility</p:attrName>
                                        </p:attrNameLst>
                                      </p:cBhvr>
                                      <p:to>
                                        <p:strVal val="visible"/>
                                      </p:to>
                                    </p:set>
                                    <p:anim calcmode="lin" valueType="num">
                                      <p:cBhvr additive="base">
                                        <p:cTn id="40" dur="500" fill="hold"/>
                                        <p:tgtEl>
                                          <p:spTgt spid="47108">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47108">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a:spLocks noGrp="1"/>
          </p:cNvSpPr>
          <p:nvPr>
            <p:ph type="sldNum" sz="quarter" idx="12"/>
          </p:nvPr>
        </p:nvSpPr>
        <p:spPr>
          <a:noFill/>
        </p:spPr>
        <p:txBody>
          <a:bodyPr/>
          <a:lstStyle/>
          <a:p>
            <a:fld id="{BBA0C088-3771-4832-83BA-98E73BF1A6C6}" type="slidenum">
              <a:rPr lang="en-US" smtClean="0"/>
              <a:pPr/>
              <a:t>9</a:t>
            </a:fld>
            <a:endParaRPr lang="en-US" smtClean="0"/>
          </a:p>
        </p:txBody>
      </p:sp>
      <p:sp>
        <p:nvSpPr>
          <p:cNvPr id="47106" name="Rectangle 2"/>
          <p:cNvSpPr>
            <a:spLocks noGrp="1" noChangeArrowheads="1"/>
          </p:cNvSpPr>
          <p:nvPr>
            <p:ph type="title"/>
          </p:nvPr>
        </p:nvSpPr>
        <p:spPr>
          <a:xfrm>
            <a:off x="428625" y="0"/>
            <a:ext cx="8229600" cy="706438"/>
          </a:xfrm>
        </p:spPr>
        <p:txBody>
          <a:bodyPr/>
          <a:lstStyle/>
          <a:p>
            <a:pPr marL="762000" indent="-762000" eaLnBrk="1" hangingPunct="1">
              <a:defRPr/>
            </a:pPr>
            <a:r>
              <a:rPr lang="lv-LV" b="1" dirty="0" smtClean="0">
                <a:solidFill>
                  <a:srgbClr val="F8F204"/>
                </a:solidFill>
              </a:rPr>
              <a:t>Cilvēks </a:t>
            </a:r>
            <a:r>
              <a:rPr lang="lv-LV" b="1" dirty="0" smtClean="0">
                <a:solidFill>
                  <a:srgbClr val="F8F204"/>
                </a:solidFill>
              </a:rPr>
              <a:t>krita grēkā!</a:t>
            </a:r>
            <a:endParaRPr lang="en-US" b="1" dirty="0" smtClean="0">
              <a:solidFill>
                <a:srgbClr val="F8F204"/>
              </a:solidFill>
            </a:endParaRPr>
          </a:p>
        </p:txBody>
      </p:sp>
      <p:sp>
        <p:nvSpPr>
          <p:cNvPr id="47108" name="Rectangle 4"/>
          <p:cNvSpPr>
            <a:spLocks noChangeArrowheads="1"/>
          </p:cNvSpPr>
          <p:nvPr/>
        </p:nvSpPr>
        <p:spPr bwMode="auto">
          <a:xfrm>
            <a:off x="0" y="476672"/>
            <a:ext cx="9144000" cy="1968231"/>
          </a:xfrm>
          <a:prstGeom prst="rect">
            <a:avLst/>
          </a:prstGeom>
          <a:noFill/>
          <a:ln w="9525">
            <a:noFill/>
            <a:miter lim="800000"/>
            <a:headEnd/>
            <a:tailEnd/>
          </a:ln>
        </p:spPr>
        <p:txBody>
          <a:bodyPr wrap="square">
            <a:spAutoFit/>
          </a:bodyPr>
          <a:lstStyle/>
          <a:p>
            <a:pPr eaLnBrk="1" hangingPunct="1">
              <a:lnSpc>
                <a:spcPct val="90000"/>
              </a:lnSpc>
            </a:pPr>
            <a:endParaRPr lang="lv-LV" sz="1100" dirty="0"/>
          </a:p>
          <a:p>
            <a:r>
              <a:rPr lang="lv-LV" sz="2800" i="1" dirty="0" smtClean="0"/>
              <a:t>“</a:t>
            </a:r>
            <a:r>
              <a:rPr lang="lv-LV" sz="2800" i="1" dirty="0"/>
              <a:t>Un sieva redzēja, ka koks ir </a:t>
            </a:r>
            <a:r>
              <a:rPr lang="lv-LV" sz="2800" b="1" i="1" dirty="0"/>
              <a:t>labs</a:t>
            </a:r>
            <a:r>
              <a:rPr lang="lv-LV" sz="2800" i="1" dirty="0"/>
              <a:t>, lai no tā ēstu, un ka tas jo </a:t>
            </a:r>
            <a:r>
              <a:rPr lang="lv-LV" sz="2800" b="1" i="1" dirty="0"/>
              <a:t>tīkams acīm </a:t>
            </a:r>
            <a:r>
              <a:rPr lang="lv-LV" sz="2800" i="1" dirty="0"/>
              <a:t>un iekārojams, ka dara gudru. Un viņa ņēma no tā augļiem un ēda, un deva arī savam vīram, kas bija ar viņu, un viņš ēda.” </a:t>
            </a:r>
            <a:r>
              <a:rPr lang="lv-LV" sz="2800" dirty="0"/>
              <a:t>(1.Moz.3:6)</a:t>
            </a:r>
          </a:p>
        </p:txBody>
      </p:sp>
      <p:pic>
        <p:nvPicPr>
          <p:cNvPr id="1026" name="Picture 2" descr="Opinion | What's So Good About Original Sin? - The New York Times"/>
          <p:cNvPicPr>
            <a:picLocks noChangeAspect="1" noChangeArrowheads="1"/>
          </p:cNvPicPr>
          <p:nvPr/>
        </p:nvPicPr>
        <p:blipFill>
          <a:blip r:embed="rId2" cstate="print"/>
          <a:srcRect/>
          <a:stretch>
            <a:fillRect/>
          </a:stretch>
        </p:blipFill>
        <p:spPr bwMode="auto">
          <a:xfrm>
            <a:off x="683568" y="4293096"/>
            <a:ext cx="7558550" cy="2564904"/>
          </a:xfrm>
          <a:prstGeom prst="rect">
            <a:avLst/>
          </a:prstGeom>
          <a:ln>
            <a:noFill/>
          </a:ln>
          <a:effectLst>
            <a:softEdge rad="112500"/>
          </a:effectLst>
        </p:spPr>
      </p:pic>
      <p:sp>
        <p:nvSpPr>
          <p:cNvPr id="8" name="Rectangle 7"/>
          <p:cNvSpPr/>
          <p:nvPr/>
        </p:nvSpPr>
        <p:spPr>
          <a:xfrm>
            <a:off x="0" y="2384884"/>
            <a:ext cx="9144000" cy="2031325"/>
          </a:xfrm>
          <a:prstGeom prst="rect">
            <a:avLst/>
          </a:prstGeom>
        </p:spPr>
        <p:txBody>
          <a:bodyPr wrap="square">
            <a:spAutoFit/>
          </a:bodyPr>
          <a:lstStyle/>
          <a:p>
            <a:pPr eaLnBrk="1" hangingPunct="1">
              <a:lnSpc>
                <a:spcPct val="90000"/>
              </a:lnSpc>
              <a:buFont typeface="Arial" pitchFamily="34" charset="0"/>
              <a:buChar char="•"/>
            </a:pPr>
            <a:r>
              <a:rPr lang="lv-LV" sz="2800" b="1" dirty="0" smtClean="0">
                <a:solidFill>
                  <a:srgbClr val="F8F204"/>
                </a:solidFill>
              </a:rPr>
              <a:t>Ādamam un Ievai bija izvēle paklausīt vai nu Dievam vai </a:t>
            </a:r>
            <a:r>
              <a:rPr lang="lv-LV" sz="2800" b="1" dirty="0" smtClean="0">
                <a:solidFill>
                  <a:srgbClr val="F8F204"/>
                </a:solidFill>
              </a:rPr>
              <a:t>velnam (čūskai).</a:t>
            </a:r>
            <a:endParaRPr lang="lv-LV" sz="2800" b="1" dirty="0" smtClean="0">
              <a:solidFill>
                <a:srgbClr val="F8F204"/>
              </a:solidFill>
            </a:endParaRPr>
          </a:p>
          <a:p>
            <a:pPr eaLnBrk="1" hangingPunct="1">
              <a:lnSpc>
                <a:spcPct val="90000"/>
              </a:lnSpc>
              <a:buFont typeface="Arial" pitchFamily="34" charset="0"/>
              <a:buChar char="•"/>
            </a:pPr>
            <a:r>
              <a:rPr lang="lv-LV" sz="2800" b="1" dirty="0" smtClean="0">
                <a:solidFill>
                  <a:srgbClr val="F8F204"/>
                </a:solidFill>
              </a:rPr>
              <a:t>Viņi neizturēja kārdinājumu un paklausīja </a:t>
            </a:r>
            <a:r>
              <a:rPr lang="lv-LV" sz="2800" b="1" dirty="0" smtClean="0">
                <a:solidFill>
                  <a:srgbClr val="F8F204"/>
                </a:solidFill>
              </a:rPr>
              <a:t>čūskai</a:t>
            </a:r>
            <a:r>
              <a:rPr lang="lv-LV" sz="2800" b="1" dirty="0" smtClean="0">
                <a:solidFill>
                  <a:srgbClr val="F8F204"/>
                </a:solidFill>
              </a:rPr>
              <a:t>.</a:t>
            </a:r>
            <a:endParaRPr lang="lv-LV" sz="2800" b="1" dirty="0" smtClean="0">
              <a:solidFill>
                <a:srgbClr val="F8F204"/>
              </a:solidFill>
            </a:endParaRPr>
          </a:p>
          <a:p>
            <a:pPr eaLnBrk="1" hangingPunct="1">
              <a:lnSpc>
                <a:spcPct val="90000"/>
              </a:lnSpc>
              <a:buFont typeface="Arial" pitchFamily="34" charset="0"/>
              <a:buChar char="•"/>
            </a:pPr>
            <a:r>
              <a:rPr lang="lv-LV" sz="2800" b="1" dirty="0" smtClean="0">
                <a:solidFill>
                  <a:srgbClr val="F8F204"/>
                </a:solidFill>
              </a:rPr>
              <a:t>Izklausās ļoti pazīstami </a:t>
            </a:r>
            <a:r>
              <a:rPr lang="lv-LV" sz="2800" b="1" dirty="0" smtClean="0">
                <a:solidFill>
                  <a:srgbClr val="F8F204"/>
                </a:solidFill>
                <a:sym typeface="Wingdings" pitchFamily="2" charset="2"/>
              </a:rPr>
              <a:t> kas ir vienā, tas ir visos. Viņos mēs atpazīstam to, kas ir mūsos visos</a:t>
            </a:r>
            <a:endParaRPr lang="lv-LV" sz="2800" b="1" dirty="0" smtClean="0">
              <a:solidFill>
                <a:srgbClr val="F8F204"/>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7106"/>
                                        </p:tgtEl>
                                        <p:attrNameLst>
                                          <p:attrName>style.visibility</p:attrName>
                                        </p:attrNameLst>
                                      </p:cBhvr>
                                      <p:to>
                                        <p:strVal val="visible"/>
                                      </p:to>
                                    </p:set>
                                    <p:anim calcmode="lin" valueType="num">
                                      <p:cBhvr additive="base">
                                        <p:cTn id="7" dur="500" fill="hold"/>
                                        <p:tgtEl>
                                          <p:spTgt spid="47106"/>
                                        </p:tgtEl>
                                        <p:attrNameLst>
                                          <p:attrName>ppt_x</p:attrName>
                                        </p:attrNameLst>
                                      </p:cBhvr>
                                      <p:tavLst>
                                        <p:tav tm="0">
                                          <p:val>
                                            <p:strVal val="#ppt_x"/>
                                          </p:val>
                                        </p:tav>
                                        <p:tav tm="100000">
                                          <p:val>
                                            <p:strVal val="#ppt_x"/>
                                          </p:val>
                                        </p:tav>
                                      </p:tavLst>
                                    </p:anim>
                                    <p:anim calcmode="lin" valueType="num">
                                      <p:cBhvr additive="base">
                                        <p:cTn id="8" dur="500" fill="hold"/>
                                        <p:tgtEl>
                                          <p:spTgt spid="4710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7108">
                                            <p:txEl>
                                              <p:pRg st="1" end="1"/>
                                            </p:txEl>
                                          </p:spTgt>
                                        </p:tgtEl>
                                        <p:attrNameLst>
                                          <p:attrName>style.visibility</p:attrName>
                                        </p:attrNameLst>
                                      </p:cBhvr>
                                      <p:to>
                                        <p:strVal val="visible"/>
                                      </p:to>
                                    </p:set>
                                    <p:anim calcmode="lin" valueType="num">
                                      <p:cBhvr additive="base">
                                        <p:cTn id="11" dur="500" fill="hold"/>
                                        <p:tgtEl>
                                          <p:spTgt spid="47108">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7108">
                                            <p:txEl>
                                              <p:pRg st="1" end="1"/>
                                            </p:txEl>
                                          </p:spTgt>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1026"/>
                                        </p:tgtEl>
                                        <p:attrNameLst>
                                          <p:attrName>style.visibility</p:attrName>
                                        </p:attrNameLst>
                                      </p:cBhvr>
                                      <p:to>
                                        <p:strVal val="visible"/>
                                      </p:to>
                                    </p:set>
                                    <p:anim calcmode="lin" valueType="num">
                                      <p:cBhvr additive="base">
                                        <p:cTn id="16" dur="500" fill="hold"/>
                                        <p:tgtEl>
                                          <p:spTgt spid="1026"/>
                                        </p:tgtEl>
                                        <p:attrNameLst>
                                          <p:attrName>ppt_x</p:attrName>
                                        </p:attrNameLst>
                                      </p:cBhvr>
                                      <p:tavLst>
                                        <p:tav tm="0">
                                          <p:val>
                                            <p:strVal val="#ppt_x"/>
                                          </p:val>
                                        </p:tav>
                                        <p:tav tm="100000">
                                          <p:val>
                                            <p:strVal val="#ppt_x"/>
                                          </p:val>
                                        </p:tav>
                                      </p:tavLst>
                                    </p:anim>
                                    <p:anim calcmode="lin" valueType="num">
                                      <p:cBhvr additive="base">
                                        <p:cTn id="17" dur="500" fill="hold"/>
                                        <p:tgtEl>
                                          <p:spTgt spid="1026"/>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anim calcmode="lin" valueType="num">
                                      <p:cBhvr additive="base">
                                        <p:cTn id="2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500"/>
                            </p:stCondLst>
                            <p:childTnLst>
                              <p:par>
                                <p:cTn id="24" presetID="2" presetClass="entr" presetSubtype="4" fill="hold" nodeType="afterEffect">
                                  <p:stCondLst>
                                    <p:cond delay="0"/>
                                  </p:stCondLst>
                                  <p:childTnLst>
                                    <p:set>
                                      <p:cBhvr>
                                        <p:cTn id="25" dur="1" fill="hold">
                                          <p:stCondLst>
                                            <p:cond delay="0"/>
                                          </p:stCondLst>
                                        </p:cTn>
                                        <p:tgtEl>
                                          <p:spTgt spid="8">
                                            <p:txEl>
                                              <p:pRg st="1" end="1"/>
                                            </p:txEl>
                                          </p:spTgt>
                                        </p:tgtEl>
                                        <p:attrNameLst>
                                          <p:attrName>style.visibility</p:attrName>
                                        </p:attrNameLst>
                                      </p:cBhvr>
                                      <p:to>
                                        <p:strVal val="visible"/>
                                      </p:to>
                                    </p:set>
                                    <p:anim calcmode="lin" valueType="num">
                                      <p:cBhvr additive="base">
                                        <p:cTn id="26"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 presetClass="entr" presetSubtype="4" fill="hold" nodeType="after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anim calcmode="lin" valueType="num">
                                      <p:cBhvr additive="base">
                                        <p:cTn id="31"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6" grpId="0"/>
    </p:bldLst>
  </p:timing>
</p:sld>
</file>

<file path=ppt/theme/theme1.xml><?xml version="1.0" encoding="utf-8"?>
<a:theme xmlns:a="http://schemas.openxmlformats.org/drawingml/2006/main" name="Balance">
  <a:themeElements>
    <a:clrScheme name="Balance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fontScheme name="Balance">
      <a:majorFont>
        <a:latin typeface="Arial"/>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alance 1">
        <a:dk1>
          <a:srgbClr val="663300"/>
        </a:dk1>
        <a:lt1>
          <a:srgbClr val="FFFFFF"/>
        </a:lt1>
        <a:dk2>
          <a:srgbClr val="996600"/>
        </a:dk2>
        <a:lt2>
          <a:srgbClr val="DBBD71"/>
        </a:lt2>
        <a:accent1>
          <a:srgbClr val="F8A500"/>
        </a:accent1>
        <a:accent2>
          <a:srgbClr val="808000"/>
        </a:accent2>
        <a:accent3>
          <a:srgbClr val="CAB8AA"/>
        </a:accent3>
        <a:accent4>
          <a:srgbClr val="DADADA"/>
        </a:accent4>
        <a:accent5>
          <a:srgbClr val="FBCFAA"/>
        </a:accent5>
        <a:accent6>
          <a:srgbClr val="737300"/>
        </a:accent6>
        <a:hlink>
          <a:srgbClr val="FFCC66"/>
        </a:hlink>
        <a:folHlink>
          <a:srgbClr val="CCA500"/>
        </a:folHlink>
      </a:clrScheme>
      <a:clrMap bg1="dk2" tx1="lt1" bg2="dk1" tx2="lt2" accent1="accent1" accent2="accent2" accent3="accent3" accent4="accent4" accent5="accent5" accent6="accent6" hlink="hlink" folHlink="folHlink"/>
    </a:extraClrScheme>
    <a:extraClrScheme>
      <a:clrScheme name="Balance 2">
        <a:dk1>
          <a:srgbClr val="660000"/>
        </a:dk1>
        <a:lt1>
          <a:srgbClr val="FFFFFF"/>
        </a:lt1>
        <a:dk2>
          <a:srgbClr val="800000"/>
        </a:dk2>
        <a:lt2>
          <a:srgbClr val="FFFFCC"/>
        </a:lt2>
        <a:accent1>
          <a:srgbClr val="CC6600"/>
        </a:accent1>
        <a:accent2>
          <a:srgbClr val="BE7960"/>
        </a:accent2>
        <a:accent3>
          <a:srgbClr val="C0AAAA"/>
        </a:accent3>
        <a:accent4>
          <a:srgbClr val="DADADA"/>
        </a:accent4>
        <a:accent5>
          <a:srgbClr val="E2B8AA"/>
        </a:accent5>
        <a:accent6>
          <a:srgbClr val="AC6D56"/>
        </a:accent6>
        <a:hlink>
          <a:srgbClr val="FFFF99"/>
        </a:hlink>
        <a:folHlink>
          <a:srgbClr val="E5B325"/>
        </a:folHlink>
      </a:clrScheme>
      <a:clrMap bg1="dk2" tx1="lt1" bg2="dk1" tx2="lt2" accent1="accent1" accent2="accent2" accent3="accent3" accent4="accent4" accent5="accent5" accent6="accent6" hlink="hlink" folHlink="folHlink"/>
    </a:extraClrScheme>
    <a:extraClrScheme>
      <a:clrScheme name="Balance 3">
        <a:dk1>
          <a:srgbClr val="003300"/>
        </a:dk1>
        <a:lt1>
          <a:srgbClr val="FFFFFF"/>
        </a:lt1>
        <a:dk2>
          <a:srgbClr val="4D6A2A"/>
        </a:dk2>
        <a:lt2>
          <a:srgbClr val="CCFF99"/>
        </a:lt2>
        <a:accent1>
          <a:srgbClr val="2EB62E"/>
        </a:accent1>
        <a:accent2>
          <a:srgbClr val="527C3A"/>
        </a:accent2>
        <a:accent3>
          <a:srgbClr val="B2B9AC"/>
        </a:accent3>
        <a:accent4>
          <a:srgbClr val="DADADA"/>
        </a:accent4>
        <a:accent5>
          <a:srgbClr val="ADD7AD"/>
        </a:accent5>
        <a:accent6>
          <a:srgbClr val="497034"/>
        </a:accent6>
        <a:hlink>
          <a:srgbClr val="DDD800"/>
        </a:hlink>
        <a:folHlink>
          <a:srgbClr val="009999"/>
        </a:folHlink>
      </a:clrScheme>
      <a:clrMap bg1="dk2" tx1="lt1" bg2="dk1" tx2="lt2" accent1="accent1" accent2="accent2" accent3="accent3" accent4="accent4" accent5="accent5" accent6="accent6" hlink="hlink" folHlink="folHlink"/>
    </a:extraClrScheme>
    <a:extraClrScheme>
      <a:clrScheme name="Balance 4">
        <a:dk1>
          <a:srgbClr val="005A58"/>
        </a:dk1>
        <a:lt1>
          <a:srgbClr val="FFFFFF"/>
        </a:lt1>
        <a:dk2>
          <a:srgbClr val="00716E"/>
        </a:dk2>
        <a:lt2>
          <a:srgbClr val="FFFF99"/>
        </a:lt2>
        <a:accent1>
          <a:srgbClr val="2DB3B0"/>
        </a:accent1>
        <a:accent2>
          <a:srgbClr val="6D6FC7"/>
        </a:accent2>
        <a:accent3>
          <a:srgbClr val="AABBBA"/>
        </a:accent3>
        <a:accent4>
          <a:srgbClr val="DADADA"/>
        </a:accent4>
        <a:accent5>
          <a:srgbClr val="ADD6D4"/>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alance 5">
        <a:dk1>
          <a:srgbClr val="003366"/>
        </a:dk1>
        <a:lt1>
          <a:srgbClr val="FFFFFF"/>
        </a:lt1>
        <a:dk2>
          <a:srgbClr val="2B5481"/>
        </a:dk2>
        <a:lt2>
          <a:srgbClr val="E5FFFF"/>
        </a:lt2>
        <a:accent1>
          <a:srgbClr val="336699"/>
        </a:accent1>
        <a:accent2>
          <a:srgbClr val="00B000"/>
        </a:accent2>
        <a:accent3>
          <a:srgbClr val="ACB3C1"/>
        </a:accent3>
        <a:accent4>
          <a:srgbClr val="DADADA"/>
        </a:accent4>
        <a:accent5>
          <a:srgbClr val="ADB8CA"/>
        </a:accent5>
        <a:accent6>
          <a:srgbClr val="009F00"/>
        </a:accent6>
        <a:hlink>
          <a:srgbClr val="00CCFF"/>
        </a:hlink>
        <a:folHlink>
          <a:srgbClr val="B5FFFB"/>
        </a:folHlink>
      </a:clrScheme>
      <a:clrMap bg1="dk2" tx1="lt1" bg2="dk1" tx2="lt2" accent1="accent1" accent2="accent2" accent3="accent3" accent4="accent4" accent5="accent5" accent6="accent6" hlink="hlink" folHlink="folHlink"/>
    </a:extraClrScheme>
    <a:extraClrScheme>
      <a:clrScheme name="Balance 6">
        <a:dk1>
          <a:srgbClr val="2F2D25"/>
        </a:dk1>
        <a:lt1>
          <a:srgbClr val="FFFFFF"/>
        </a:lt1>
        <a:dk2>
          <a:srgbClr val="656151"/>
        </a:dk2>
        <a:lt2>
          <a:srgbClr val="FFFFCC"/>
        </a:lt2>
        <a:accent1>
          <a:srgbClr val="818173"/>
        </a:accent1>
        <a:accent2>
          <a:srgbClr val="809EA8"/>
        </a:accent2>
        <a:accent3>
          <a:srgbClr val="B8B7B3"/>
        </a:accent3>
        <a:accent4>
          <a:srgbClr val="DADADA"/>
        </a:accent4>
        <a:accent5>
          <a:srgbClr val="C1C1BC"/>
        </a:accent5>
        <a:accent6>
          <a:srgbClr val="738F98"/>
        </a:accent6>
        <a:hlink>
          <a:srgbClr val="E2C86A"/>
        </a:hlink>
        <a:folHlink>
          <a:srgbClr val="B7B6A3"/>
        </a:folHlink>
      </a:clrScheme>
      <a:clrMap bg1="dk2" tx1="lt1" bg2="dk1" tx2="lt2" accent1="accent1" accent2="accent2" accent3="accent3" accent4="accent4" accent5="accent5" accent6="accent6" hlink="hlink" folHlink="folHlink"/>
    </a:extraClrScheme>
    <a:extraClrScheme>
      <a:clrScheme name="Balance 7">
        <a:dk1>
          <a:srgbClr val="B4AF80"/>
        </a:dk1>
        <a:lt1>
          <a:srgbClr val="FFFFFF"/>
        </a:lt1>
        <a:dk2>
          <a:srgbClr val="C8C6A2"/>
        </a:dk2>
        <a:lt2>
          <a:srgbClr val="827F4C"/>
        </a:lt2>
        <a:accent1>
          <a:srgbClr val="7C784E"/>
        </a:accent1>
        <a:accent2>
          <a:srgbClr val="A2A4AC"/>
        </a:accent2>
        <a:accent3>
          <a:srgbClr val="E0DFCE"/>
        </a:accent3>
        <a:accent4>
          <a:srgbClr val="DADADA"/>
        </a:accent4>
        <a:accent5>
          <a:srgbClr val="BFBEB2"/>
        </a:accent5>
        <a:accent6>
          <a:srgbClr val="92949B"/>
        </a:accent6>
        <a:hlink>
          <a:srgbClr val="33CCCC"/>
        </a:hlink>
        <a:folHlink>
          <a:srgbClr val="009999"/>
        </a:folHlink>
      </a:clrScheme>
      <a:clrMap bg1="dk2" tx1="lt1" bg2="dk1" tx2="lt2" accent1="accent1" accent2="accent2" accent3="accent3" accent4="accent4" accent5="accent5" accent6="accent6" hlink="hlink" folHlink="folHlink"/>
    </a:extraClrScheme>
    <a:extraClrScheme>
      <a:clrScheme name="Balance 8">
        <a:dk1>
          <a:srgbClr val="000000"/>
        </a:dk1>
        <a:lt1>
          <a:srgbClr val="DDDDDD"/>
        </a:lt1>
        <a:dk2>
          <a:srgbClr val="000000"/>
        </a:dk2>
        <a:lt2>
          <a:srgbClr val="B8B7D1"/>
        </a:lt2>
        <a:accent1>
          <a:srgbClr val="F1F0F4"/>
        </a:accent1>
        <a:accent2>
          <a:srgbClr val="C1BCFC"/>
        </a:accent2>
        <a:accent3>
          <a:srgbClr val="EBEBEB"/>
        </a:accent3>
        <a:accent4>
          <a:srgbClr val="000000"/>
        </a:accent4>
        <a:accent5>
          <a:srgbClr val="F7F6F8"/>
        </a:accent5>
        <a:accent6>
          <a:srgbClr val="AFAAE4"/>
        </a:accent6>
        <a:hlink>
          <a:srgbClr val="5454C6"/>
        </a:hlink>
        <a:folHlink>
          <a:srgbClr val="6A6F86"/>
        </a:folHlink>
      </a:clrScheme>
      <a:clrMap bg1="lt1" tx1="dk1" bg2="lt2" tx2="dk2" accent1="accent1" accent2="accent2" accent3="accent3" accent4="accent4" accent5="accent5" accent6="accent6" hlink="hlink" folHlink="folHlink"/>
    </a:extraClrScheme>
    <a:extraClrScheme>
      <a:clrScheme name="Balance 9">
        <a:dk1>
          <a:srgbClr val="000000"/>
        </a:dk1>
        <a:lt1>
          <a:srgbClr val="FFFFFF"/>
        </a:lt1>
        <a:dk2>
          <a:srgbClr val="00A29E"/>
        </a:dk2>
        <a:lt2>
          <a:srgbClr val="CBCBCB"/>
        </a:lt2>
        <a:accent1>
          <a:srgbClr val="E5E5FF"/>
        </a:accent1>
        <a:accent2>
          <a:srgbClr val="79CD6B"/>
        </a:accent2>
        <a:accent3>
          <a:srgbClr val="FFFFFF"/>
        </a:accent3>
        <a:accent4>
          <a:srgbClr val="000000"/>
        </a:accent4>
        <a:accent5>
          <a:srgbClr val="F0F0FF"/>
        </a:accent5>
        <a:accent6>
          <a:srgbClr val="6DBA60"/>
        </a:accent6>
        <a:hlink>
          <a:srgbClr val="4477DE"/>
        </a:hlink>
        <a:folHlink>
          <a:srgbClr val="65498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Balance</Template>
  <TotalTime>5540</TotalTime>
  <Words>1388</Words>
  <Application>Microsoft Office PowerPoint</Application>
  <PresentationFormat>On-screen Show (4:3)</PresentationFormat>
  <Paragraphs>115</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Balance</vt:lpstr>
      <vt:lpstr>  1.Moz.3 Grēkā krišana</vt:lpstr>
      <vt:lpstr>  1.Moz.3 Grēkā krišana</vt:lpstr>
      <vt:lpstr>  1.Moz.3 Grēkā krišana</vt:lpstr>
      <vt:lpstr>  Ievads</vt:lpstr>
      <vt:lpstr>Kā lasīt Bībeli? </vt:lpstr>
      <vt:lpstr>Dievs radīja cilvēku ļoti labu! </vt:lpstr>
      <vt:lpstr>Kāpēc Dievs kaut ko aizliedz? </vt:lpstr>
      <vt:lpstr>Čūska kārdina Ādamu un Ievu</vt:lpstr>
      <vt:lpstr>Cilvēks krita grēkā!</vt:lpstr>
      <vt:lpstr>Kas ir Grēks?</vt:lpstr>
      <vt:lpstr>Sekas: Cilvēks kļuva grēcīgs </vt:lpstr>
      <vt:lpstr>Vainas novelšana</vt:lpstr>
      <vt:lpstr>Iedzimtais grēks </vt:lpstr>
      <vt:lpstr>Grēku koks</vt:lpstr>
      <vt:lpstr>15 Dievs Tas Kungs sacīja čūskai:  Un Es celšu ienaidu starp tevi un sievu, starp tavu dzimumu un sievas dzimumu. Tas tev sadragās galvu, bet tu viņam iekodīsi papēdī."</vt:lpstr>
      <vt:lpstr>Secinājumi:</vt:lpstr>
      <vt:lpstr>Un Dieva miers, kas ir augstāks par visu saprašanu lai pasargā jūsu sirdis un jūsu domas. Āmen </vt:lpstr>
    </vt:vector>
  </TitlesOfParts>
  <Company>Diakonijas Centrs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Bauslība un Evaņģēlijs</dc:title>
  <dc:creator>Anda</dc:creator>
  <cp:lastModifiedBy>Ro Oto</cp:lastModifiedBy>
  <cp:revision>201</cp:revision>
  <dcterms:created xsi:type="dcterms:W3CDTF">2007-03-01T09:32:14Z</dcterms:created>
  <dcterms:modified xsi:type="dcterms:W3CDTF">2021-02-27T12:03:09Z</dcterms:modified>
</cp:coreProperties>
</file>