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84" r:id="rId2"/>
    <p:sldId id="258" r:id="rId3"/>
    <p:sldId id="282" r:id="rId4"/>
    <p:sldId id="261" r:id="rId5"/>
    <p:sldId id="285" r:id="rId6"/>
    <p:sldId id="268" r:id="rId7"/>
    <p:sldId id="273" r:id="rId8"/>
    <p:sldId id="275" r:id="rId9"/>
    <p:sldId id="280" r:id="rId10"/>
    <p:sldId id="279" r:id="rId11"/>
    <p:sldId id="272" r:id="rId12"/>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73" d="100"/>
          <a:sy n="73" d="100"/>
        </p:scale>
        <p:origin x="-738"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atin typeface="Arial" pitchFamily="34" charset="0"/>
              </a:defRPr>
            </a:lvl1pPr>
          </a:lstStyle>
          <a:p>
            <a:pPr>
              <a:defRPr/>
            </a:pPr>
            <a:fld id="{D1637373-9CEC-4F9B-A691-172A3BE927F6}" type="datetimeFigureOut">
              <a:rPr lang="en-US"/>
              <a:pPr>
                <a:defRPr/>
              </a:pPr>
              <a:t>4/28/2021</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atin typeface="Arial" pitchFamily="34" charset="0"/>
              </a:defRPr>
            </a:lvl1pPr>
          </a:lstStyle>
          <a:p>
            <a:pPr>
              <a:defRPr/>
            </a:pPr>
            <a:fld id="{F8D02D33-AD4E-40A0-A74F-5A2E456DAEB9}"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3DE34BCE-B716-4A78-8ABB-B26E7A8FA4D5}"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462A1F5B-F3B5-4140-BC98-DB262FFC5D8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935E933-FC50-4041-9C36-2A61084FDD6E}"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DCDA32C-C707-42BD-9912-D47AA04B9022}"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4AD88AC-80C9-42B4-9DAA-2475A02E6AA0}"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AD9CF838-2609-4AC5-8058-C2945061E5FD}"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36EF11CA-4DCE-4EB5-B535-7485D2B170DE}"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27383C3F-85E8-4262-AA12-014AF92E96FF}"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E673EFCC-8B13-4615-8193-6F0282BF2CBB}"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062E06F2-2181-453D-B17F-56577CD11F8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D8A178F-8E02-4868-AA2D-858C6D225381}"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92D050"/>
            </a:gs>
            <a:gs pos="39999">
              <a:srgbClr val="85C2FF"/>
            </a:gs>
            <a:gs pos="70000">
              <a:srgbClr val="C4D6EB"/>
            </a:gs>
            <a:gs pos="100000">
              <a:srgbClr val="FFEBFA"/>
            </a:gs>
          </a:gsLst>
          <a:lin ang="54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ECBE341C-D811-4835-B7AE-00272936B153}"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57188" y="-19050"/>
            <a:ext cx="8175625" cy="1071563"/>
          </a:xfrm>
        </p:spPr>
        <p:txBody>
          <a:bodyPr/>
          <a:lstStyle/>
          <a:p>
            <a:pPr eaLnBrk="1" hangingPunct="1"/>
            <a:r>
              <a:rPr lang="lv-LV" b="1" dirty="0" smtClean="0"/>
              <a:t>Jņ.21:1-17 Jēzus ugunskurs</a:t>
            </a:r>
            <a:endParaRPr lang="lv-LV" dirty="0" smtClean="0"/>
          </a:p>
        </p:txBody>
      </p:sp>
      <p:pic>
        <p:nvPicPr>
          <p:cNvPr id="2051" name="Picture 3" descr="DOVE019"/>
          <p:cNvPicPr>
            <a:picLocks noChangeAspect="1" noChangeArrowheads="1"/>
          </p:cNvPicPr>
          <p:nvPr/>
        </p:nvPicPr>
        <p:blipFill>
          <a:blip r:embed="rId2" cstate="print"/>
          <a:srcRect/>
          <a:stretch>
            <a:fillRect/>
          </a:stretch>
        </p:blipFill>
        <p:spPr bwMode="auto">
          <a:xfrm>
            <a:off x="17938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2.mai.2021.</a:t>
            </a:r>
            <a:endParaRPr lang="lv-LV" sz="2000" dirty="0"/>
          </a:p>
        </p:txBody>
      </p:sp>
      <p:sp>
        <p:nvSpPr>
          <p:cNvPr id="2053" name="Rectangle 3"/>
          <p:cNvSpPr>
            <a:spLocks noChangeArrowheads="1"/>
          </p:cNvSpPr>
          <p:nvPr/>
        </p:nvSpPr>
        <p:spPr bwMode="auto">
          <a:xfrm>
            <a:off x="5580063" y="87188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dirty="0">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E5B7587E-952A-406C-8F28-9C135803A14C}" type="slidenum">
              <a:rPr lang="lv-LV" smtClean="0"/>
              <a:pPr/>
              <a:t>1</a:t>
            </a:fld>
            <a:endParaRPr lang="lv-LV" smtClean="0"/>
          </a:p>
        </p:txBody>
      </p:sp>
      <p:pic>
        <p:nvPicPr>
          <p:cNvPr id="8" name="Picture 6" descr="http://1.bp.blogspot.com/_EfXEne2xExY/S78iBmV9XtI/AAAAAAAAHT4/IIf1V1_jB8k/s1600/Cast+your+nets.jpg"/>
          <p:cNvPicPr>
            <a:picLocks noChangeAspect="1" noChangeArrowheads="1"/>
          </p:cNvPicPr>
          <p:nvPr/>
        </p:nvPicPr>
        <p:blipFill>
          <a:blip r:embed="rId3" cstate="print"/>
          <a:srcRect/>
          <a:stretch>
            <a:fillRect/>
          </a:stretch>
        </p:blipFill>
        <p:spPr bwMode="auto">
          <a:xfrm>
            <a:off x="395536" y="1412776"/>
            <a:ext cx="8460433" cy="5100647"/>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Kopsavilkums</a:t>
            </a:r>
          </a:p>
        </p:txBody>
      </p:sp>
      <p:sp>
        <p:nvSpPr>
          <p:cNvPr id="7" name="Rectangle 6"/>
          <p:cNvSpPr>
            <a:spLocks noChangeArrowheads="1"/>
          </p:cNvSpPr>
          <p:nvPr/>
        </p:nvSpPr>
        <p:spPr bwMode="auto">
          <a:xfrm>
            <a:off x="0" y="714375"/>
            <a:ext cx="9144000" cy="2800767"/>
          </a:xfrm>
          <a:prstGeom prst="rect">
            <a:avLst/>
          </a:prstGeom>
          <a:noFill/>
          <a:ln w="9525">
            <a:noFill/>
            <a:miter lim="800000"/>
            <a:headEnd/>
            <a:tailEnd/>
          </a:ln>
        </p:spPr>
        <p:txBody>
          <a:bodyPr>
            <a:spAutoFit/>
          </a:bodyPr>
          <a:lstStyle/>
          <a:p>
            <a:pPr>
              <a:lnSpc>
                <a:spcPts val="3000"/>
              </a:lnSpc>
            </a:pPr>
            <a:r>
              <a:rPr lang="lv-LV" sz="2800" b="1" dirty="0"/>
              <a:t>Jēzum</a:t>
            </a:r>
            <a:r>
              <a:rPr lang="lv-LV" sz="2800" dirty="0"/>
              <a:t> ir </a:t>
            </a:r>
            <a:r>
              <a:rPr lang="lv-LV" sz="2800" b="1" dirty="0"/>
              <a:t>svarīgi</a:t>
            </a:r>
            <a:r>
              <a:rPr lang="lv-LV" sz="2800" dirty="0"/>
              <a:t>, kas </a:t>
            </a:r>
            <a:r>
              <a:rPr lang="lv-LV" sz="2800" b="1" dirty="0"/>
              <a:t>tālāk</a:t>
            </a:r>
            <a:r>
              <a:rPr lang="lv-LV" sz="2800" dirty="0"/>
              <a:t> </a:t>
            </a:r>
            <a:r>
              <a:rPr lang="lv-LV" sz="2800" b="1" dirty="0"/>
              <a:t>notiks</a:t>
            </a:r>
            <a:r>
              <a:rPr lang="lv-LV" sz="2800" dirty="0"/>
              <a:t> ar </a:t>
            </a:r>
            <a:r>
              <a:rPr lang="lv-LV" sz="2800" b="1" dirty="0"/>
              <a:t>mācekļiem</a:t>
            </a:r>
            <a:r>
              <a:rPr lang="lv-LV" sz="2800" dirty="0"/>
              <a:t>, lai viņi </a:t>
            </a:r>
            <a:r>
              <a:rPr lang="lv-LV" sz="2800" b="1" dirty="0" smtClean="0"/>
              <a:t>turpinātu Jēzus iesākto darbu</a:t>
            </a:r>
            <a:r>
              <a:rPr lang="lv-LV" sz="2800" dirty="0" smtClean="0"/>
              <a:t>, lai viņi kļūtu:</a:t>
            </a:r>
            <a:endParaRPr lang="lv-LV" sz="2800" dirty="0"/>
          </a:p>
          <a:p>
            <a:pPr>
              <a:lnSpc>
                <a:spcPct val="150000"/>
              </a:lnSpc>
              <a:buFontTx/>
              <a:buChar char="•"/>
            </a:pPr>
            <a:r>
              <a:rPr lang="lv-LV" sz="2800" b="1" dirty="0" smtClean="0"/>
              <a:t>Cilvēku zvejnieki</a:t>
            </a:r>
          </a:p>
          <a:p>
            <a:pPr>
              <a:lnSpc>
                <a:spcPct val="150000"/>
              </a:lnSpc>
              <a:buFontTx/>
              <a:buChar char="•"/>
            </a:pPr>
            <a:r>
              <a:rPr lang="lv-LV" sz="2800" b="1" dirty="0" smtClean="0"/>
              <a:t>Dzīvības maizes dalītāji</a:t>
            </a:r>
          </a:p>
          <a:p>
            <a:pPr>
              <a:lnSpc>
                <a:spcPct val="150000"/>
              </a:lnSpc>
              <a:buFontTx/>
              <a:buChar char="•"/>
            </a:pPr>
            <a:r>
              <a:rPr lang="lv-LV" sz="2800" b="1" dirty="0" smtClean="0"/>
              <a:t>Grēku piedošanas </a:t>
            </a:r>
            <a:r>
              <a:rPr lang="lv-LV" sz="2800" b="1" dirty="0" smtClean="0"/>
              <a:t>pasludināji</a:t>
            </a:r>
            <a:endParaRPr lang="lv-LV" sz="2800" b="1" dirty="0" smtClean="0"/>
          </a:p>
        </p:txBody>
      </p:sp>
      <p:sp>
        <p:nvSpPr>
          <p:cNvPr id="12292" name="Slide Number Placeholder 3"/>
          <p:cNvSpPr>
            <a:spLocks noGrp="1"/>
          </p:cNvSpPr>
          <p:nvPr>
            <p:ph type="sldNum" sz="quarter" idx="12"/>
          </p:nvPr>
        </p:nvSpPr>
        <p:spPr>
          <a:noFill/>
        </p:spPr>
        <p:txBody>
          <a:bodyPr/>
          <a:lstStyle/>
          <a:p>
            <a:fld id="{28525BC1-BF26-465B-ADEA-3A17B579CF79}" type="slidenum">
              <a:rPr lang="lv-LV" smtClean="0"/>
              <a:pPr/>
              <a:t>10</a:t>
            </a:fld>
            <a:endParaRPr lang="lv-LV" smtClean="0"/>
          </a:p>
        </p:txBody>
      </p:sp>
      <p:pic>
        <p:nvPicPr>
          <p:cNvPr id="6" name="Picture 2" descr="The Twelve Apostles"/>
          <p:cNvPicPr>
            <a:picLocks noChangeAspect="1" noChangeArrowheads="1"/>
          </p:cNvPicPr>
          <p:nvPr/>
        </p:nvPicPr>
        <p:blipFill>
          <a:blip r:embed="rId2" cstate="print"/>
          <a:srcRect t="4792"/>
          <a:stretch>
            <a:fillRect/>
          </a:stretch>
        </p:blipFill>
        <p:spPr bwMode="auto">
          <a:xfrm>
            <a:off x="1043608" y="3429000"/>
            <a:ext cx="7056784" cy="342900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3315"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3316" name="Slide Number Placeholder 3"/>
          <p:cNvSpPr>
            <a:spLocks noGrp="1"/>
          </p:cNvSpPr>
          <p:nvPr>
            <p:ph type="sldNum" sz="quarter" idx="12"/>
          </p:nvPr>
        </p:nvSpPr>
        <p:spPr>
          <a:noFill/>
        </p:spPr>
        <p:txBody>
          <a:bodyPr/>
          <a:lstStyle/>
          <a:p>
            <a:fld id="{E99A9018-2223-454F-8910-974D1EB2D2C0}" type="slidenum">
              <a:rPr lang="lv-LV" smtClean="0"/>
              <a:pPr/>
              <a:t>11</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57188" y="-19050"/>
            <a:ext cx="8175625" cy="1071563"/>
          </a:xfrm>
        </p:spPr>
        <p:txBody>
          <a:bodyPr/>
          <a:lstStyle/>
          <a:p>
            <a:pPr eaLnBrk="1" hangingPunct="1"/>
            <a:r>
              <a:rPr lang="lv-LV" b="1" dirty="0" smtClean="0"/>
              <a:t>Jņ.21:1-17 Jēzus ugunskurs</a:t>
            </a:r>
            <a:endParaRPr lang="lv-LV" dirty="0" smtClean="0"/>
          </a:p>
        </p:txBody>
      </p:sp>
      <p:pic>
        <p:nvPicPr>
          <p:cNvPr id="3075" name="Picture 3" descr="DOVE019"/>
          <p:cNvPicPr>
            <a:picLocks noChangeAspect="1" noChangeArrowheads="1"/>
          </p:cNvPicPr>
          <p:nvPr/>
        </p:nvPicPr>
        <p:blipFill>
          <a:blip r:embed="rId2" cstate="print"/>
          <a:srcRect/>
          <a:stretch>
            <a:fillRect/>
          </a:stretch>
        </p:blipFill>
        <p:spPr bwMode="auto">
          <a:xfrm>
            <a:off x="179388" y="73025"/>
            <a:ext cx="485775" cy="692150"/>
          </a:xfrm>
          <a:prstGeom prst="rect">
            <a:avLst/>
          </a:prstGeom>
          <a:noFill/>
          <a:ln w="9525">
            <a:noFill/>
            <a:miter lim="800000"/>
            <a:headEnd/>
            <a:tailEnd/>
          </a:ln>
        </p:spPr>
      </p:pic>
      <p:sp>
        <p:nvSpPr>
          <p:cNvPr id="3076"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2.mai.2021.</a:t>
            </a:r>
            <a:endParaRPr lang="lv-LV" sz="2000" dirty="0"/>
          </a:p>
        </p:txBody>
      </p:sp>
      <p:sp>
        <p:nvSpPr>
          <p:cNvPr id="3077" name="Slide Number Placeholder 5"/>
          <p:cNvSpPr>
            <a:spLocks noGrp="1"/>
          </p:cNvSpPr>
          <p:nvPr>
            <p:ph type="sldNum" sz="quarter" idx="12"/>
          </p:nvPr>
        </p:nvSpPr>
        <p:spPr>
          <a:noFill/>
        </p:spPr>
        <p:txBody>
          <a:bodyPr/>
          <a:lstStyle/>
          <a:p>
            <a:fld id="{6C9B96E0-5EE6-4A11-A355-7EDF978B7A31}" type="slidenum">
              <a:rPr lang="lv-LV" smtClean="0"/>
              <a:pPr/>
              <a:t>2</a:t>
            </a:fld>
            <a:endParaRPr lang="lv-LV" smtClean="0"/>
          </a:p>
        </p:txBody>
      </p:sp>
      <p:sp>
        <p:nvSpPr>
          <p:cNvPr id="3078" name="Rectangle 6"/>
          <p:cNvSpPr>
            <a:spLocks noChangeArrowheads="1"/>
          </p:cNvSpPr>
          <p:nvPr/>
        </p:nvSpPr>
        <p:spPr bwMode="auto">
          <a:xfrm>
            <a:off x="0" y="785813"/>
            <a:ext cx="9144000" cy="6001643"/>
          </a:xfrm>
          <a:prstGeom prst="rect">
            <a:avLst/>
          </a:prstGeom>
          <a:noFill/>
          <a:ln w="9525">
            <a:noFill/>
            <a:miter lim="800000"/>
            <a:headEnd/>
            <a:tailEnd/>
          </a:ln>
        </p:spPr>
        <p:txBody>
          <a:bodyPr>
            <a:spAutoFit/>
          </a:bodyPr>
          <a:lstStyle/>
          <a:p>
            <a:r>
              <a:rPr lang="lv-LV" sz="2400" dirty="0"/>
              <a:t>1 Pēc tam Jēzus vēlreiz parādījās mācekļiem pie </a:t>
            </a:r>
            <a:r>
              <a:rPr lang="lv-LV" sz="2400" dirty="0" err="1"/>
              <a:t>Tiberijas</a:t>
            </a:r>
            <a:r>
              <a:rPr lang="lv-LV" sz="2400" dirty="0"/>
              <a:t> jūras. Tas notika tā: 2 tur bija kopā Sīmanis Pēteris, Toms, saukts dvīnis, </a:t>
            </a:r>
            <a:r>
              <a:rPr lang="lv-LV" sz="2400" dirty="0" err="1"/>
              <a:t>Nātānaēls</a:t>
            </a:r>
            <a:r>
              <a:rPr lang="lv-LV" sz="2400" dirty="0"/>
              <a:t> no Kānas Galilejā, </a:t>
            </a:r>
            <a:r>
              <a:rPr lang="lv-LV" sz="2400" dirty="0" err="1"/>
              <a:t>Cebedeja</a:t>
            </a:r>
            <a:r>
              <a:rPr lang="lv-LV" sz="2400" dirty="0"/>
              <a:t> dēli un vēl divi citi Viņa mācekļi. 3 Sīmanis Pēteris viņiem saka: "Es iešu zvejot." Tie saka Viņam: "Mēs iesim Tev līdzi!" Tad tie aizgāja un iekāpa laivā, bet tanī naktī nekā nedabūja. 4 Rītam austot, Jēzus stāvēja krastā, bet mācekļi nezināja, ka tas ir Jēzus. 5 Tad Jēzus viņiem saka: "Bērni, vai jums ir kas ko ēst?" Tie Viņam atbildēja: "Nav!“ 6 Viņš tiem sacīja: "Izmetiet tīklu laivas labajā pusē, tad jūs dabūsit!" Tad tie izmeta tīklu un vairs nevarēja viņu izvilkt aiz zivju daudzuma. 7 Tad māceklis, ko Jēzus mīlēja, saka Pēterim: "Tas ir Kungs!" Sīmanis Pēteris, dzirdēdams, ka Tas ir Kungs, apjoza virsdrēbes, jo viņš bija izģērbies, un metās jūrā. 8 Bet pārējie mācekļi nāca ar laivu, vilkdami tīklu ar zivīm, jo tie nebija tālu no krasta, bet tikai apmēram divi simti olekšu. 9 Izkāpuši malā, viņi tur redz ugunskuru no oglēm un uz tā zivis noliktas un maizi.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p>
            <a:fld id="{A46E81C7-DE5A-4E83-A371-76271EB93159}" type="slidenum">
              <a:rPr lang="lv-LV" smtClean="0"/>
              <a:pPr/>
              <a:t>3</a:t>
            </a:fld>
            <a:endParaRPr lang="lv-LV" smtClean="0"/>
          </a:p>
        </p:txBody>
      </p:sp>
      <p:sp>
        <p:nvSpPr>
          <p:cNvPr id="4099" name="Rectangle 6"/>
          <p:cNvSpPr>
            <a:spLocks noChangeArrowheads="1"/>
          </p:cNvSpPr>
          <p:nvPr/>
        </p:nvSpPr>
        <p:spPr bwMode="auto">
          <a:xfrm>
            <a:off x="0" y="0"/>
            <a:ext cx="9144000" cy="6740307"/>
          </a:xfrm>
          <a:prstGeom prst="rect">
            <a:avLst/>
          </a:prstGeom>
          <a:noFill/>
          <a:ln w="9525">
            <a:noFill/>
            <a:miter lim="800000"/>
            <a:headEnd/>
            <a:tailEnd/>
          </a:ln>
        </p:spPr>
        <p:txBody>
          <a:bodyPr>
            <a:spAutoFit/>
          </a:bodyPr>
          <a:lstStyle/>
          <a:p>
            <a:r>
              <a:rPr lang="lv-LV" sz="2400" smtClean="0"/>
              <a:t>10 Jēzus viņiem saka: "Atnesiet no zivīm, ko jūs esat dabūjuši.” 11 </a:t>
            </a:r>
            <a:r>
              <a:rPr lang="lv-LV" sz="2400" dirty="0" smtClean="0"/>
              <a:t>Tad Sīmanis Pēteris izkāpa malā un izvilka uz krasta tīklu, pilnu lielām zivīm, kopā simts piecdesmit trīs. Un, lai gan to bija tik daudz, tīkls nesaplīsa. 12 </a:t>
            </a:r>
            <a:r>
              <a:rPr lang="lv-LV" sz="2400" dirty="0"/>
              <a:t>Jēzus viņiem saka: "Nāciet un turiet azaidu!" Bet neviens no mācekļiem neuzdrīkstējās Viņam jautāt: kas Tu esi? Jo tie gan zināja, ka Tas ir pats Kungs. 13 Tad Jēzus nāk, ņem maizi un dod to viņiem, tāpat arī zivis. 14 Šī bija trešā reize, kad Jēzus parādījās Saviem mācekļiem pēc Savas augšāmcelšanās no mirušajiem. 15 Kad viņi azaidu bija turējuši, Jēzus saka Sīmanim Pēterim: "Sīmani, Jāņa dēls, vai tu Mani mīli vairāk nekā šie?" Tas Viņam saka: "Tiešām, Kungs, Tu zini, ka es Tevi mīlu!" Viņš saka tam: "Gani Manus jērus!“ 16 Vēl otru reizi Viņš tam saka: "Sīmani, Jāņa dēls, vai tu Mani mīli?" Tas Viņam saka: "Tiešām, Kungs, Tu zini, ka es Tevi mīlu!" Viņš saka tam: "Gani Manas avis!“ 17 Trešo reizi Viņš tam saka: "Sīmani, Jāņa dēls, vai tu Mani mīli?" Pēteris noskuma, ka Viņš trešo reizi viņam sacīja: vai tu Mani mīli? - un sacīja Viņam: "Kungs, Tu zini visas lietas, Tu zini, ka es Tevi mīlu." Jēzus saka: "Gani Manas avis! </a:t>
            </a:r>
            <a:endParaRPr lang="lv-LV" sz="23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8" name="Picture 2" descr="Attēlu rezultāti vaicājumam “fishers of men”"/>
          <p:cNvPicPr>
            <a:picLocks noChangeAspect="1" noChangeArrowheads="1"/>
          </p:cNvPicPr>
          <p:nvPr/>
        </p:nvPicPr>
        <p:blipFill>
          <a:blip r:embed="rId2" cstate="print"/>
          <a:srcRect/>
          <a:stretch>
            <a:fillRect/>
          </a:stretch>
        </p:blipFill>
        <p:spPr bwMode="auto">
          <a:xfrm flipH="1">
            <a:off x="179512" y="3573016"/>
            <a:ext cx="8784976" cy="3284984"/>
          </a:xfrm>
          <a:prstGeom prst="rect">
            <a:avLst/>
          </a:prstGeom>
          <a:ln>
            <a:noFill/>
          </a:ln>
          <a:effectLst>
            <a:softEdge rad="112500"/>
          </a:effectLst>
        </p:spPr>
      </p:pic>
      <p:sp>
        <p:nvSpPr>
          <p:cNvPr id="10244" name="Rectangle 3"/>
          <p:cNvSpPr>
            <a:spLocks noGrp="1" noChangeArrowheads="1"/>
          </p:cNvSpPr>
          <p:nvPr>
            <p:ph type="body" idx="1"/>
          </p:nvPr>
        </p:nvSpPr>
        <p:spPr>
          <a:xfrm>
            <a:off x="-323851" y="764704"/>
            <a:ext cx="9467851" cy="1081088"/>
          </a:xfrm>
        </p:spPr>
        <p:txBody>
          <a:bodyPr/>
          <a:lstStyle/>
          <a:p>
            <a:pPr algn="just">
              <a:lnSpc>
                <a:spcPts val="2600"/>
              </a:lnSpc>
              <a:buFontTx/>
              <a:buNone/>
            </a:pPr>
            <a:r>
              <a:rPr lang="lv-LV" i="1" dirty="0" smtClean="0"/>
              <a:t>	</a:t>
            </a:r>
            <a:r>
              <a:rPr lang="lv-LV" sz="2800" i="1" dirty="0" smtClean="0"/>
              <a:t>3 Sīmanis Pēteris viņiem saka: "Es iešu zvejot." Tie saka Viņam: "Mēs iesim Tev līdzi!" Tad tie aizgāja un iekāpa laivā, bet tanī naktī nekā nedabūja. </a:t>
            </a:r>
            <a:endParaRPr lang="en-US" sz="2600" i="1" dirty="0" smtClean="0"/>
          </a:p>
        </p:txBody>
      </p:sp>
      <p:sp>
        <p:nvSpPr>
          <p:cNvPr id="7" name="Rectangle 6"/>
          <p:cNvSpPr>
            <a:spLocks noChangeArrowheads="1"/>
          </p:cNvSpPr>
          <p:nvPr/>
        </p:nvSpPr>
        <p:spPr bwMode="auto">
          <a:xfrm>
            <a:off x="0" y="1772816"/>
            <a:ext cx="9144000" cy="2246769"/>
          </a:xfrm>
          <a:prstGeom prst="rect">
            <a:avLst/>
          </a:prstGeom>
          <a:noFill/>
          <a:ln w="9525">
            <a:noFill/>
            <a:miter lim="800000"/>
            <a:headEnd/>
            <a:tailEnd/>
          </a:ln>
        </p:spPr>
        <p:txBody>
          <a:bodyPr wrap="square">
            <a:spAutoFit/>
          </a:bodyPr>
          <a:lstStyle/>
          <a:p>
            <a:pPr>
              <a:buFontTx/>
              <a:buChar char="•"/>
            </a:pPr>
            <a:r>
              <a:rPr lang="lv-LV" sz="2800" b="1" dirty="0" smtClean="0"/>
              <a:t>Mācekļi</a:t>
            </a:r>
            <a:r>
              <a:rPr lang="lv-LV" sz="2800" dirty="0" smtClean="0"/>
              <a:t> </a:t>
            </a:r>
            <a:r>
              <a:rPr lang="lv-LV" sz="2800" dirty="0"/>
              <a:t>ir </a:t>
            </a:r>
            <a:r>
              <a:rPr lang="lv-LV" sz="2800" b="1" dirty="0"/>
              <a:t>stiprināti</a:t>
            </a:r>
            <a:r>
              <a:rPr lang="lv-LV" sz="2800" dirty="0"/>
              <a:t> </a:t>
            </a:r>
            <a:r>
              <a:rPr lang="lv-LV" sz="2800" b="1" dirty="0"/>
              <a:t>ticībā</a:t>
            </a:r>
            <a:r>
              <a:rPr lang="lv-LV" sz="2800" dirty="0"/>
              <a:t> ar Jēzus </a:t>
            </a:r>
            <a:r>
              <a:rPr lang="lv-LV" sz="2800" b="1" dirty="0"/>
              <a:t>augšāmcelšanos</a:t>
            </a:r>
            <a:r>
              <a:rPr lang="lv-LV" sz="2800" dirty="0"/>
              <a:t>, bet tagad </a:t>
            </a:r>
            <a:r>
              <a:rPr lang="lv-LV" sz="2800" b="1" dirty="0"/>
              <a:t>apjukuši,</a:t>
            </a:r>
            <a:r>
              <a:rPr lang="lv-LV" sz="2800" dirty="0"/>
              <a:t> jo vairs </a:t>
            </a:r>
            <a:r>
              <a:rPr lang="lv-LV" sz="2800" b="1" dirty="0"/>
              <a:t>nezina</a:t>
            </a:r>
            <a:r>
              <a:rPr lang="lv-LV" sz="2800" dirty="0"/>
              <a:t>, ko </a:t>
            </a:r>
            <a:r>
              <a:rPr lang="lv-LV" sz="2800" b="1" dirty="0"/>
              <a:t>tālāk</a:t>
            </a:r>
            <a:r>
              <a:rPr lang="lv-LV" sz="2800" dirty="0"/>
              <a:t> </a:t>
            </a:r>
            <a:r>
              <a:rPr lang="lv-LV" sz="2800" b="1" dirty="0"/>
              <a:t>darīt.</a:t>
            </a:r>
            <a:r>
              <a:rPr lang="lv-LV" sz="2800" dirty="0"/>
              <a:t> </a:t>
            </a:r>
          </a:p>
          <a:p>
            <a:pPr>
              <a:buFontTx/>
              <a:buChar char="•"/>
            </a:pPr>
            <a:r>
              <a:rPr lang="lv-LV" sz="2800" b="1" dirty="0" smtClean="0"/>
              <a:t>Vai visa pasaule arī nav neziņā par nākotni?</a:t>
            </a:r>
          </a:p>
          <a:p>
            <a:pPr>
              <a:buFontTx/>
              <a:buChar char="•"/>
            </a:pPr>
            <a:r>
              <a:rPr lang="lv-LV" sz="2800" b="1" dirty="0" smtClean="0"/>
              <a:t>Pēteris</a:t>
            </a:r>
            <a:r>
              <a:rPr lang="lv-LV" sz="2800" dirty="0" smtClean="0"/>
              <a:t> </a:t>
            </a:r>
            <a:r>
              <a:rPr lang="lv-LV" sz="2800" dirty="0"/>
              <a:t>izdomā, ka </a:t>
            </a:r>
            <a:r>
              <a:rPr lang="lv-LV" sz="2800" b="1" dirty="0"/>
              <a:t>ķersies</a:t>
            </a:r>
            <a:r>
              <a:rPr lang="lv-LV" sz="2800" dirty="0"/>
              <a:t> </a:t>
            </a:r>
            <a:r>
              <a:rPr lang="lv-LV" sz="2800" b="1" dirty="0"/>
              <a:t>atpakaļ</a:t>
            </a:r>
            <a:r>
              <a:rPr lang="lv-LV" sz="2800" dirty="0"/>
              <a:t> pie savas </a:t>
            </a:r>
            <a:r>
              <a:rPr lang="lv-LV" sz="2800" b="1" dirty="0"/>
              <a:t>vecās nodarbes – zivīm!</a:t>
            </a:r>
          </a:p>
        </p:txBody>
      </p:sp>
      <p:sp>
        <p:nvSpPr>
          <p:cNvPr id="5124" name="Slide Number Placeholder 3"/>
          <p:cNvSpPr>
            <a:spLocks noGrp="1"/>
          </p:cNvSpPr>
          <p:nvPr>
            <p:ph type="sldNum" sz="quarter" idx="12"/>
          </p:nvPr>
        </p:nvSpPr>
        <p:spPr>
          <a:noFill/>
        </p:spPr>
        <p:txBody>
          <a:bodyPr/>
          <a:lstStyle/>
          <a:p>
            <a:fld id="{4440A7F0-EC8C-44E1-99A8-2C0871C5D172}" type="slidenum">
              <a:rPr lang="lv-LV" smtClean="0"/>
              <a:pPr/>
              <a:t>4</a:t>
            </a:fld>
            <a:endParaRPr lang="lv-LV" smtClean="0"/>
          </a:p>
        </p:txBody>
      </p:sp>
      <p:sp>
        <p:nvSpPr>
          <p:cNvPr id="6"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Apjukums un Neziņa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0244">
                                            <p:txEl>
                                              <p:pRg st="0" end="0"/>
                                            </p:txEl>
                                          </p:spTgt>
                                        </p:tgtEl>
                                        <p:attrNameLst>
                                          <p:attrName>style.visibility</p:attrName>
                                        </p:attrNameLst>
                                      </p:cBhvr>
                                      <p:to>
                                        <p:strVal val="visible"/>
                                      </p:to>
                                    </p:set>
                                    <p:anim calcmode="lin" valueType="num">
                                      <p:cBhvr additive="base">
                                        <p:cTn id="12"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2000"/>
                                        <p:tgtEl>
                                          <p:spTgt spid="8"/>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2" end="2"/>
                                            </p:txEl>
                                          </p:spTgt>
                                        </p:tgtEl>
                                        <p:attrNameLst>
                                          <p:attrName>style.visibility</p:attrName>
                                        </p:attrNameLst>
                                      </p:cBhvr>
                                      <p:to>
                                        <p:strVal val="visible"/>
                                      </p:to>
                                    </p:set>
                                    <p:anim calcmode="lin" valueType="num">
                                      <p:cBhvr additive="base">
                                        <p:cTn id="3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P spid="6"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174"/>
            <a:ext cx="9429750" cy="1556966"/>
          </a:xfrm>
        </p:spPr>
        <p:txBody>
          <a:bodyPr/>
          <a:lstStyle/>
          <a:p>
            <a:pPr algn="just">
              <a:buFontTx/>
              <a:buNone/>
            </a:pPr>
            <a:r>
              <a:rPr lang="lv-LV" sz="2800" i="1" dirty="0" smtClean="0"/>
              <a:t>    Jņ.20:22 To pateicis, Viņš uzpūta dvašu un viņiem sacīja: "Saņemiet Svēto Garu! 23 Kam jūs grēkus piedosiet, tiem tie tiks piedoti, kam paturēsiet, tiem paliks.”</a:t>
            </a:r>
            <a:endParaRPr lang="en-US" sz="2200" i="1" dirty="0" smtClean="0"/>
          </a:p>
        </p:txBody>
      </p:sp>
      <p:sp>
        <p:nvSpPr>
          <p:cNvPr id="7" name="Rectangle 6"/>
          <p:cNvSpPr>
            <a:spLocks noChangeArrowheads="1"/>
          </p:cNvSpPr>
          <p:nvPr/>
        </p:nvSpPr>
        <p:spPr bwMode="auto">
          <a:xfrm>
            <a:off x="0" y="1700808"/>
            <a:ext cx="9144000" cy="1384995"/>
          </a:xfrm>
          <a:prstGeom prst="rect">
            <a:avLst/>
          </a:prstGeom>
          <a:noFill/>
          <a:ln w="9525">
            <a:noFill/>
            <a:miter lim="800000"/>
            <a:headEnd/>
            <a:tailEnd/>
          </a:ln>
        </p:spPr>
        <p:txBody>
          <a:bodyPr wrap="square">
            <a:spAutoFit/>
          </a:bodyPr>
          <a:lstStyle/>
          <a:p>
            <a:pPr>
              <a:buFontTx/>
              <a:buChar char="•"/>
            </a:pPr>
            <a:r>
              <a:rPr lang="lv-LV" sz="2800" dirty="0" smtClean="0"/>
              <a:t>Kāpēc </a:t>
            </a:r>
            <a:r>
              <a:rPr lang="lv-LV" sz="2800" b="1" dirty="0" smtClean="0"/>
              <a:t>mācekļi nedara </a:t>
            </a:r>
            <a:r>
              <a:rPr lang="lv-LV" sz="2800" dirty="0" smtClean="0"/>
              <a:t>to, ko </a:t>
            </a:r>
            <a:r>
              <a:rPr lang="lv-LV" sz="2800" b="1" dirty="0" smtClean="0"/>
              <a:t>no Jēzus saņēmuši augšāmcelšanās dienā</a:t>
            </a:r>
            <a:r>
              <a:rPr lang="lv-LV" sz="2800" dirty="0" smtClean="0"/>
              <a:t>?</a:t>
            </a:r>
          </a:p>
          <a:p>
            <a:pPr>
              <a:buFontTx/>
              <a:buChar char="•"/>
            </a:pPr>
            <a:r>
              <a:rPr lang="lv-LV" sz="2800" dirty="0" smtClean="0"/>
              <a:t>Vai tas </a:t>
            </a:r>
            <a:r>
              <a:rPr lang="lv-LV" sz="2800" b="1" dirty="0" smtClean="0"/>
              <a:t>nav pietiekami skaidri </a:t>
            </a:r>
            <a:r>
              <a:rPr lang="lv-LV" sz="2800" dirty="0" smtClean="0"/>
              <a:t>viņiem </a:t>
            </a:r>
            <a:r>
              <a:rPr lang="lv-LV" sz="2800" b="1" dirty="0" smtClean="0"/>
              <a:t>pasacīts</a:t>
            </a:r>
            <a:r>
              <a:rPr lang="lv-LV" sz="2800" dirty="0" smtClean="0"/>
              <a:t>?</a:t>
            </a:r>
            <a:endParaRPr lang="lv-LV" sz="2800" dirty="0"/>
          </a:p>
        </p:txBody>
      </p:sp>
      <p:pic>
        <p:nvPicPr>
          <p:cNvPr id="1026" name="Picture 2" descr="Jesus And The Eucharist - The Eucharist"/>
          <p:cNvPicPr>
            <a:picLocks noChangeAspect="1" noChangeArrowheads="1"/>
          </p:cNvPicPr>
          <p:nvPr/>
        </p:nvPicPr>
        <p:blipFill>
          <a:blip r:embed="rId2" cstate="print"/>
          <a:srcRect/>
          <a:stretch>
            <a:fillRect/>
          </a:stretch>
        </p:blipFill>
        <p:spPr bwMode="auto">
          <a:xfrm>
            <a:off x="395536" y="3068960"/>
            <a:ext cx="7992888" cy="372641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2000"/>
                                        <p:tgtEl>
                                          <p:spTgt spid="102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357188" y="764703"/>
            <a:ext cx="9501188" cy="1449859"/>
          </a:xfrm>
        </p:spPr>
        <p:txBody>
          <a:bodyPr/>
          <a:lstStyle/>
          <a:p>
            <a:pPr algn="just">
              <a:lnSpc>
                <a:spcPts val="2400"/>
              </a:lnSpc>
              <a:spcBef>
                <a:spcPct val="0"/>
              </a:spcBef>
              <a:buFontTx/>
              <a:buNone/>
            </a:pPr>
            <a:r>
              <a:rPr lang="lv-LV" sz="2800" i="1" dirty="0" smtClean="0"/>
              <a:t>   6 Viņš tiem sacīja: "Izmetiet tīklu laivas labajā pusē, tad jūs dabūsit!" Tad tie izmeta tīklu un vairs nevarēja viņu izvilkt aiz zivju daudzuma.</a:t>
            </a:r>
            <a:endParaRPr lang="en-US" sz="2200" i="1" dirty="0" smtClean="0"/>
          </a:p>
        </p:txBody>
      </p:sp>
      <p:sp>
        <p:nvSpPr>
          <p:cNvPr id="7" name="Rectangle 6"/>
          <p:cNvSpPr>
            <a:spLocks noChangeArrowheads="1"/>
          </p:cNvSpPr>
          <p:nvPr/>
        </p:nvSpPr>
        <p:spPr bwMode="auto">
          <a:xfrm>
            <a:off x="0" y="1857375"/>
            <a:ext cx="6286500" cy="4401205"/>
          </a:xfrm>
          <a:prstGeom prst="rect">
            <a:avLst/>
          </a:prstGeom>
          <a:noFill/>
          <a:ln w="9525">
            <a:noFill/>
            <a:miter lim="800000"/>
            <a:headEnd/>
            <a:tailEnd/>
          </a:ln>
        </p:spPr>
        <p:txBody>
          <a:bodyPr>
            <a:spAutoFit/>
          </a:bodyPr>
          <a:lstStyle/>
          <a:p>
            <a:pPr>
              <a:buFontTx/>
              <a:buChar char="•"/>
            </a:pPr>
            <a:r>
              <a:rPr lang="lv-LV" sz="2800" dirty="0" smtClean="0"/>
              <a:t>Tā </a:t>
            </a:r>
            <a:r>
              <a:rPr lang="lv-LV" sz="2800" b="1" dirty="0"/>
              <a:t>nav 1. reize</a:t>
            </a:r>
            <a:r>
              <a:rPr lang="lv-LV" sz="2800" dirty="0"/>
              <a:t>, ka </a:t>
            </a:r>
            <a:r>
              <a:rPr lang="lv-LV" sz="2800" b="1" dirty="0"/>
              <a:t>Jēzus</a:t>
            </a:r>
            <a:r>
              <a:rPr lang="lv-LV" sz="2800" dirty="0"/>
              <a:t> tā </a:t>
            </a:r>
            <a:r>
              <a:rPr lang="lv-LV" sz="2800" b="1" dirty="0"/>
              <a:t>piepilda</a:t>
            </a:r>
            <a:r>
              <a:rPr lang="lv-LV" sz="2800" dirty="0"/>
              <a:t> mācekļu</a:t>
            </a:r>
            <a:r>
              <a:rPr lang="lv-LV" sz="2800" b="1" dirty="0"/>
              <a:t> tīklus </a:t>
            </a:r>
            <a:r>
              <a:rPr lang="lv-LV" sz="2800" dirty="0"/>
              <a:t>ar </a:t>
            </a:r>
            <a:r>
              <a:rPr lang="lv-LV" sz="2800" b="1" dirty="0"/>
              <a:t>zivīm</a:t>
            </a:r>
            <a:r>
              <a:rPr lang="lv-LV" sz="2800" dirty="0"/>
              <a:t>. Vienreiz jau kas </a:t>
            </a:r>
            <a:r>
              <a:rPr lang="lv-LV" sz="2800" b="1" dirty="0"/>
              <a:t>līdzīgs</a:t>
            </a:r>
            <a:r>
              <a:rPr lang="lv-LV" sz="2800" dirty="0"/>
              <a:t> ir </a:t>
            </a:r>
            <a:r>
              <a:rPr lang="lv-LV" sz="2800" b="1" dirty="0"/>
              <a:t>pieredzēts</a:t>
            </a:r>
            <a:r>
              <a:rPr lang="lv-LV" sz="2800" dirty="0"/>
              <a:t> </a:t>
            </a:r>
            <a:r>
              <a:rPr lang="lv-LV" sz="2600" dirty="0"/>
              <a:t>(Lk.5:6</a:t>
            </a:r>
            <a:r>
              <a:rPr lang="lv-LV" sz="2600" dirty="0" smtClean="0"/>
              <a:t>)</a:t>
            </a:r>
            <a:r>
              <a:rPr lang="lv-LV" sz="2800" dirty="0" smtClean="0"/>
              <a:t>.</a:t>
            </a:r>
          </a:p>
          <a:p>
            <a:pPr>
              <a:buFontTx/>
              <a:buChar char="•"/>
            </a:pPr>
            <a:endParaRPr lang="lv-LV" sz="2800" dirty="0" smtClean="0"/>
          </a:p>
          <a:p>
            <a:pPr>
              <a:buFontTx/>
              <a:buChar char="•"/>
            </a:pPr>
            <a:r>
              <a:rPr lang="lv-LV" sz="2800" dirty="0" smtClean="0"/>
              <a:t>Jēzus grib </a:t>
            </a:r>
            <a:r>
              <a:rPr lang="lv-LV" sz="2800" b="1" dirty="0" smtClean="0"/>
              <a:t>atgādināt</a:t>
            </a:r>
            <a:r>
              <a:rPr lang="lv-LV" sz="2800" dirty="0" smtClean="0"/>
              <a:t> viņiem un </a:t>
            </a:r>
            <a:r>
              <a:rPr lang="lv-LV" sz="2800" b="1" dirty="0" smtClean="0"/>
              <a:t>vēlreiz izteikt </a:t>
            </a:r>
            <a:r>
              <a:rPr lang="lv-LV" sz="2800" dirty="0" smtClean="0"/>
              <a:t>to pirmo </a:t>
            </a:r>
            <a:r>
              <a:rPr lang="lv-LV" sz="2800" b="1" dirty="0" smtClean="0"/>
              <a:t>aicinājumu</a:t>
            </a:r>
            <a:r>
              <a:rPr lang="lv-LV" sz="2800" dirty="0" smtClean="0"/>
              <a:t>, ko </a:t>
            </a:r>
            <a:r>
              <a:rPr lang="lv-LV" sz="2800" b="1" dirty="0" smtClean="0"/>
              <a:t>Jēzus</a:t>
            </a:r>
            <a:r>
              <a:rPr lang="lv-LV" sz="2800" dirty="0" smtClean="0"/>
              <a:t> izsacīja saviem </a:t>
            </a:r>
            <a:r>
              <a:rPr lang="lv-LV" sz="2800" b="1" dirty="0" smtClean="0"/>
              <a:t>mācekļiem</a:t>
            </a:r>
            <a:r>
              <a:rPr lang="lv-LV" sz="2800" dirty="0" smtClean="0"/>
              <a:t>:</a:t>
            </a:r>
          </a:p>
          <a:p>
            <a:pPr>
              <a:buFontTx/>
              <a:buChar char="•"/>
            </a:pPr>
            <a:endParaRPr lang="lv-LV" sz="2800" dirty="0" smtClean="0"/>
          </a:p>
          <a:p>
            <a:pPr>
              <a:buFontTx/>
              <a:buChar char="•"/>
            </a:pPr>
            <a:r>
              <a:rPr lang="lv-LV" sz="2800" dirty="0" smtClean="0"/>
              <a:t>“</a:t>
            </a:r>
            <a:r>
              <a:rPr lang="lv-LV" sz="2800" i="1" dirty="0" smtClean="0"/>
              <a:t>Nāciet, sekojiet man, es jūs darīšu par cilvēku zvejniekiem</a:t>
            </a:r>
            <a:r>
              <a:rPr lang="en-US" sz="2800" i="1" dirty="0" smtClean="0"/>
              <a:t>!</a:t>
            </a:r>
            <a:r>
              <a:rPr lang="lv-LV" sz="2800" dirty="0" smtClean="0"/>
              <a:t>” </a:t>
            </a:r>
            <a:r>
              <a:rPr lang="lv-LV" sz="2600" dirty="0" smtClean="0"/>
              <a:t>(Mk.1:17)</a:t>
            </a:r>
          </a:p>
        </p:txBody>
      </p:sp>
      <p:sp>
        <p:nvSpPr>
          <p:cNvPr id="6148" name="Slide Number Placeholder 3"/>
          <p:cNvSpPr>
            <a:spLocks noGrp="1"/>
          </p:cNvSpPr>
          <p:nvPr>
            <p:ph type="sldNum" sz="quarter" idx="12"/>
          </p:nvPr>
        </p:nvSpPr>
        <p:spPr>
          <a:noFill/>
        </p:spPr>
        <p:txBody>
          <a:bodyPr/>
          <a:lstStyle/>
          <a:p>
            <a:fld id="{33DECBB8-FDBE-4605-9334-3664E189D09B}" type="slidenum">
              <a:rPr lang="lv-LV" smtClean="0"/>
              <a:pPr/>
              <a:t>6</a:t>
            </a:fld>
            <a:endParaRPr lang="lv-LV" smtClean="0"/>
          </a:p>
        </p:txBody>
      </p:sp>
      <p:pic>
        <p:nvPicPr>
          <p:cNvPr id="6150" name="Picture 6" descr="http://parablesforkids.com/images/fishing_net.gif"/>
          <p:cNvPicPr>
            <a:picLocks noChangeAspect="1" noChangeArrowheads="1"/>
          </p:cNvPicPr>
          <p:nvPr/>
        </p:nvPicPr>
        <p:blipFill>
          <a:blip r:embed="rId2" cstate="print"/>
          <a:srcRect r="10483"/>
          <a:stretch>
            <a:fillRect/>
          </a:stretch>
        </p:blipFill>
        <p:spPr bwMode="auto">
          <a:xfrm>
            <a:off x="6072198" y="1844751"/>
            <a:ext cx="3143272" cy="5013250"/>
          </a:xfrm>
          <a:prstGeom prst="rect">
            <a:avLst/>
          </a:prstGeom>
          <a:ln>
            <a:noFill/>
          </a:ln>
          <a:effectLst>
            <a:softEdge rad="112500"/>
          </a:effectLst>
        </p:spPr>
      </p:pic>
      <p:sp>
        <p:nvSpPr>
          <p:cNvPr id="6"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Vēsture atkārtojas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8196">
                                            <p:txEl>
                                              <p:pRg st="0" end="0"/>
                                            </p:txEl>
                                          </p:spTgt>
                                        </p:tgtEl>
                                        <p:attrNameLst>
                                          <p:attrName>style.visibility</p:attrName>
                                        </p:attrNameLst>
                                      </p:cBhvr>
                                      <p:to>
                                        <p:strVal val="visible"/>
                                      </p:to>
                                    </p:set>
                                    <p:anim calcmode="lin" valueType="num">
                                      <p:cBhvr additive="base">
                                        <p:cTn id="12"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6150"/>
                                        </p:tgtEl>
                                        <p:attrNameLst>
                                          <p:attrName>style.visibility</p:attrName>
                                        </p:attrNameLst>
                                      </p:cBhvr>
                                      <p:to>
                                        <p:strVal val="visible"/>
                                      </p:to>
                                    </p:set>
                                    <p:animEffect transition="in" filter="fade">
                                      <p:cBhvr>
                                        <p:cTn id="16" dur="2000"/>
                                        <p:tgtEl>
                                          <p:spTgt spid="6150"/>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4" end="4"/>
                                            </p:txEl>
                                          </p:spTgt>
                                        </p:tgtEl>
                                        <p:attrNameLst>
                                          <p:attrName>style.visibility</p:attrName>
                                        </p:attrNameLst>
                                      </p:cBhvr>
                                      <p:to>
                                        <p:strVal val="visible"/>
                                      </p:to>
                                    </p:set>
                                    <p:anim calcmode="lin" valueType="num">
                                      <p:cBhvr additive="base">
                                        <p:cTn id="30"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autoUpdateAnimBg="0" advAuto="0"/>
      <p:bldP spid="6"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57188" y="548680"/>
            <a:ext cx="9501188" cy="1052513"/>
          </a:xfrm>
        </p:spPr>
        <p:txBody>
          <a:bodyPr/>
          <a:lstStyle/>
          <a:p>
            <a:pPr algn="just" eaLnBrk="1" hangingPunct="1">
              <a:lnSpc>
                <a:spcPct val="80000"/>
              </a:lnSpc>
              <a:buFontTx/>
              <a:buNone/>
            </a:pPr>
            <a:r>
              <a:rPr lang="lv-LV" sz="2800" i="1" dirty="0" smtClean="0"/>
              <a:t>   9 Izkāpuši malā, viņi tur redz ugunskuru no oglēm un uz tā zivis noliktas un maizi...</a:t>
            </a:r>
            <a:r>
              <a:rPr lang="lv-LV" sz="2400" i="1" dirty="0" smtClean="0"/>
              <a:t> </a:t>
            </a:r>
            <a:r>
              <a:rPr lang="lv-LV" sz="2800" i="1" dirty="0" smtClean="0"/>
              <a:t>12 Jēzus viņiem saka: "Nāciet un turiet azaidu!" </a:t>
            </a:r>
            <a:endParaRPr lang="lv-LV" sz="2600" i="1" dirty="0" smtClean="0"/>
          </a:p>
        </p:txBody>
      </p:sp>
      <p:sp>
        <p:nvSpPr>
          <p:cNvPr id="7" name="Rectangle 6"/>
          <p:cNvSpPr>
            <a:spLocks noChangeArrowheads="1"/>
          </p:cNvSpPr>
          <p:nvPr/>
        </p:nvSpPr>
        <p:spPr bwMode="auto">
          <a:xfrm>
            <a:off x="0" y="1556792"/>
            <a:ext cx="9144000" cy="1815882"/>
          </a:xfrm>
          <a:prstGeom prst="rect">
            <a:avLst/>
          </a:prstGeom>
          <a:noFill/>
          <a:ln w="9525">
            <a:noFill/>
            <a:miter lim="800000"/>
            <a:headEnd/>
            <a:tailEnd/>
          </a:ln>
        </p:spPr>
        <p:txBody>
          <a:bodyPr wrap="square">
            <a:spAutoFit/>
          </a:bodyPr>
          <a:lstStyle/>
          <a:p>
            <a:pPr>
              <a:buFontTx/>
              <a:buChar char="•"/>
            </a:pPr>
            <a:r>
              <a:rPr lang="lv-LV" sz="2800" b="1" dirty="0" smtClean="0"/>
              <a:t>Brīnišķīga aina </a:t>
            </a:r>
            <a:r>
              <a:rPr lang="lv-LV" sz="2800" dirty="0" smtClean="0"/>
              <a:t>Jēzum ar mācekļiem pie </a:t>
            </a:r>
            <a:r>
              <a:rPr lang="lv-LV" sz="2800" b="1" dirty="0" smtClean="0"/>
              <a:t>ugunskura</a:t>
            </a:r>
            <a:r>
              <a:rPr lang="lv-LV" sz="2800" dirty="0" smtClean="0"/>
              <a:t>!</a:t>
            </a:r>
          </a:p>
          <a:p>
            <a:pPr>
              <a:buFontTx/>
              <a:buChar char="•"/>
            </a:pPr>
            <a:r>
              <a:rPr lang="lv-LV" sz="2800" dirty="0" smtClean="0"/>
              <a:t>Vai </a:t>
            </a:r>
            <a:r>
              <a:rPr lang="lv-LV" sz="2800" b="1" dirty="0" smtClean="0"/>
              <a:t>jums</a:t>
            </a:r>
            <a:r>
              <a:rPr lang="lv-LV" sz="2800" dirty="0" smtClean="0"/>
              <a:t> patīk sēdēt kopā pie </a:t>
            </a:r>
            <a:r>
              <a:rPr lang="lv-LV" sz="2800" b="1" dirty="0" smtClean="0"/>
              <a:t>ugunskura</a:t>
            </a:r>
            <a:r>
              <a:rPr lang="lv-LV" sz="2800" dirty="0" smtClean="0"/>
              <a:t>?</a:t>
            </a:r>
          </a:p>
          <a:p>
            <a:pPr>
              <a:buFontTx/>
              <a:buChar char="•"/>
            </a:pPr>
            <a:r>
              <a:rPr lang="lv-LV" sz="2800" b="1" dirty="0" smtClean="0"/>
              <a:t>Salīdzinājums</a:t>
            </a:r>
            <a:r>
              <a:rPr lang="lv-LV" sz="2800" dirty="0" smtClean="0"/>
              <a:t> kā viņiem bija </a:t>
            </a:r>
            <a:r>
              <a:rPr lang="lv-LV" sz="2800" b="1" dirty="0" smtClean="0"/>
              <a:t>bez Jēzus </a:t>
            </a:r>
            <a:r>
              <a:rPr lang="lv-LV" sz="2800" dirty="0" smtClean="0"/>
              <a:t>un ar </a:t>
            </a:r>
            <a:r>
              <a:rPr lang="lv-LV" sz="2800" b="1" dirty="0" smtClean="0"/>
              <a:t>Viņu</a:t>
            </a:r>
            <a:r>
              <a:rPr lang="lv-LV" sz="2800" dirty="0" smtClean="0"/>
              <a:t>.</a:t>
            </a:r>
          </a:p>
          <a:p>
            <a:pPr>
              <a:buFontTx/>
              <a:buChar char="•"/>
            </a:pPr>
            <a:r>
              <a:rPr lang="lv-LV" sz="2800" dirty="0" smtClean="0"/>
              <a:t>Svētīga norāde uz </a:t>
            </a:r>
            <a:r>
              <a:rPr lang="lv-LV" sz="2800" b="1" dirty="0" smtClean="0"/>
              <a:t>debesu sadraudzību </a:t>
            </a:r>
            <a:r>
              <a:rPr lang="lv-LV" sz="2800" dirty="0" smtClean="0"/>
              <a:t>ar </a:t>
            </a:r>
            <a:r>
              <a:rPr lang="lv-LV" sz="2800" b="1" dirty="0" smtClean="0"/>
              <a:t>Jēzu</a:t>
            </a:r>
            <a:r>
              <a:rPr lang="lv-LV" sz="2800" dirty="0" smtClean="0"/>
              <a:t>. </a:t>
            </a:r>
            <a:endParaRPr lang="lv-LV" sz="2400" dirty="0"/>
          </a:p>
        </p:txBody>
      </p:sp>
      <p:sp>
        <p:nvSpPr>
          <p:cNvPr id="7172" name="Slide Number Placeholder 3"/>
          <p:cNvSpPr>
            <a:spLocks noGrp="1"/>
          </p:cNvSpPr>
          <p:nvPr>
            <p:ph type="sldNum" sz="quarter" idx="12"/>
          </p:nvPr>
        </p:nvSpPr>
        <p:spPr>
          <a:noFill/>
        </p:spPr>
        <p:txBody>
          <a:bodyPr/>
          <a:lstStyle/>
          <a:p>
            <a:fld id="{0274AC12-3D48-48E8-8051-621464D3BF50}" type="slidenum">
              <a:rPr lang="lv-LV" smtClean="0"/>
              <a:pPr/>
              <a:t>7</a:t>
            </a:fld>
            <a:endParaRPr lang="lv-LV" smtClean="0"/>
          </a:p>
        </p:txBody>
      </p:sp>
      <p:sp>
        <p:nvSpPr>
          <p:cNvPr id="6" name="Rectangle 2"/>
          <p:cNvSpPr>
            <a:spLocks noGrp="1" noChangeArrowheads="1"/>
          </p:cNvSpPr>
          <p:nvPr>
            <p:ph type="title" idx="4294967295"/>
          </p:nvPr>
        </p:nvSpPr>
        <p:spPr>
          <a:xfrm>
            <a:off x="0" y="0"/>
            <a:ext cx="9144000" cy="692696"/>
          </a:xfrm>
        </p:spPr>
        <p:txBody>
          <a:bodyPr/>
          <a:lstStyle/>
          <a:p>
            <a:pPr eaLnBrk="1" hangingPunct="1"/>
            <a:r>
              <a:rPr lang="lv-LV" sz="4000" b="1" dirty="0" smtClean="0">
                <a:solidFill>
                  <a:schemeClr val="tx1"/>
                </a:solidFill>
              </a:rPr>
              <a:t>Sadraudzība ar Jēzu pie ugunskura</a:t>
            </a:r>
          </a:p>
        </p:txBody>
      </p:sp>
      <p:pic>
        <p:nvPicPr>
          <p:cNvPr id="8" name="Picture 6" descr="http://1.bp.blogspot.com/_EfXEne2xExY/S78iBmV9XtI/AAAAAAAAHT4/IIf1V1_jB8k/s1600/Cast+your+nets.jpg"/>
          <p:cNvPicPr>
            <a:picLocks noChangeAspect="1" noChangeArrowheads="1"/>
          </p:cNvPicPr>
          <p:nvPr/>
        </p:nvPicPr>
        <p:blipFill>
          <a:blip r:embed="rId2" cstate="print"/>
          <a:srcRect/>
          <a:stretch>
            <a:fillRect/>
          </a:stretch>
        </p:blipFill>
        <p:spPr bwMode="auto">
          <a:xfrm>
            <a:off x="1115616" y="3284984"/>
            <a:ext cx="7236297" cy="357301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1267"/>
                                        </p:tgtEl>
                                        <p:attrNameLst>
                                          <p:attrName>style.visibility</p:attrName>
                                        </p:attrNameLst>
                                      </p:cBhvr>
                                      <p:to>
                                        <p:strVal val="visible"/>
                                      </p:to>
                                    </p:set>
                                    <p:anim calcmode="lin" valueType="num">
                                      <p:cBhvr additive="base">
                                        <p:cTn id="12" dur="500" fill="hold"/>
                                        <p:tgtEl>
                                          <p:spTgt spid="11267"/>
                                        </p:tgtEl>
                                        <p:attrNameLst>
                                          <p:attrName>ppt_x</p:attrName>
                                        </p:attrNameLst>
                                      </p:cBhvr>
                                      <p:tavLst>
                                        <p:tav tm="0">
                                          <p:val>
                                            <p:strVal val="#ppt_x"/>
                                          </p:val>
                                        </p:tav>
                                        <p:tav tm="100000">
                                          <p:val>
                                            <p:strVal val="#ppt_x"/>
                                          </p:val>
                                        </p:tav>
                                      </p:tavLst>
                                    </p:anim>
                                    <p:anim calcmode="lin" valueType="num">
                                      <p:cBhvr additive="base">
                                        <p:cTn id="13" dur="500" fill="hold"/>
                                        <p:tgtEl>
                                          <p:spTgt spid="11267"/>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2000"/>
                                        <p:tgtEl>
                                          <p:spTgt spid="8"/>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2" end="2"/>
                                            </p:txEl>
                                          </p:spTgt>
                                        </p:tgtEl>
                                        <p:attrNameLst>
                                          <p:attrName>style.visibility</p:attrName>
                                        </p:attrNameLst>
                                      </p:cBhvr>
                                      <p:to>
                                        <p:strVal val="visible"/>
                                      </p:to>
                                    </p:set>
                                    <p:anim calcmode="lin" valueType="num">
                                      <p:cBhvr additive="base">
                                        <p:cTn id="3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3" end="3"/>
                                            </p:txEl>
                                          </p:spTgt>
                                        </p:tgtEl>
                                        <p:attrNameLst>
                                          <p:attrName>style.visibility</p:attrName>
                                        </p:attrNameLst>
                                      </p:cBhvr>
                                      <p:to>
                                        <p:strVal val="visible"/>
                                      </p:to>
                                    </p:set>
                                    <p:anim calcmode="lin" valueType="num">
                                      <p:cBhvr additive="base">
                                        <p:cTn id="3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6"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764704"/>
            <a:ext cx="9540875" cy="1204913"/>
          </a:xfrm>
        </p:spPr>
        <p:txBody>
          <a:bodyPr/>
          <a:lstStyle/>
          <a:p>
            <a:pPr algn="just" eaLnBrk="1" hangingPunct="1">
              <a:lnSpc>
                <a:spcPct val="80000"/>
              </a:lnSpc>
              <a:buFontTx/>
              <a:buNone/>
            </a:pPr>
            <a:r>
              <a:rPr lang="lv-LV" sz="2800" i="1" dirty="0" smtClean="0"/>
              <a:t>   13 Tad Jēzus nāk, ņem maizi un dod to viņiem, tāpat arī zivis. 14 Šī bija trešā reize, kad Jēzus parādījās Saviem mācekļiem pēc Savas augšāmcelšanās no mirušajiem.</a:t>
            </a:r>
            <a:endParaRPr lang="lv-LV" sz="2600" i="1" dirty="0" smtClean="0"/>
          </a:p>
        </p:txBody>
      </p:sp>
      <p:sp>
        <p:nvSpPr>
          <p:cNvPr id="7" name="Rectangle 6"/>
          <p:cNvSpPr>
            <a:spLocks noChangeArrowheads="1"/>
          </p:cNvSpPr>
          <p:nvPr/>
        </p:nvSpPr>
        <p:spPr bwMode="auto">
          <a:xfrm>
            <a:off x="0" y="1826821"/>
            <a:ext cx="9144000" cy="1969770"/>
          </a:xfrm>
          <a:prstGeom prst="rect">
            <a:avLst/>
          </a:prstGeom>
          <a:noFill/>
          <a:ln w="9525">
            <a:noFill/>
            <a:miter lim="800000"/>
            <a:headEnd/>
            <a:tailEnd/>
          </a:ln>
        </p:spPr>
        <p:txBody>
          <a:bodyPr wrap="square">
            <a:spAutoFit/>
          </a:bodyPr>
          <a:lstStyle/>
          <a:p>
            <a:pPr>
              <a:buFontTx/>
              <a:buChar char="•"/>
            </a:pPr>
            <a:r>
              <a:rPr lang="lv-LV" sz="2800" b="1" dirty="0"/>
              <a:t>Mācekļi </a:t>
            </a:r>
            <a:r>
              <a:rPr lang="lv-LV" sz="2800" dirty="0"/>
              <a:t>ir </a:t>
            </a:r>
            <a:r>
              <a:rPr lang="lv-LV" sz="2800" b="1" dirty="0" smtClean="0"/>
              <a:t>pārsteigti</a:t>
            </a:r>
            <a:r>
              <a:rPr lang="lv-LV" sz="2800" dirty="0" smtClean="0"/>
              <a:t> un </a:t>
            </a:r>
            <a:r>
              <a:rPr lang="lv-LV" sz="2800" b="1" dirty="0"/>
              <a:t>apmulsuši</a:t>
            </a:r>
            <a:r>
              <a:rPr lang="lv-LV" sz="2800" dirty="0"/>
              <a:t> un to visu </a:t>
            </a:r>
            <a:r>
              <a:rPr lang="lv-LV" sz="2800" b="1" dirty="0"/>
              <a:t>bauda</a:t>
            </a:r>
            <a:r>
              <a:rPr lang="lv-LV" sz="2800" dirty="0"/>
              <a:t> un </a:t>
            </a:r>
            <a:r>
              <a:rPr lang="lv-LV" sz="2800" b="1" dirty="0"/>
              <a:t>vēro</a:t>
            </a:r>
            <a:r>
              <a:rPr lang="lv-LV" sz="2800" dirty="0"/>
              <a:t>, ka neviens </a:t>
            </a:r>
            <a:r>
              <a:rPr lang="lv-LV" sz="2800" b="1" dirty="0"/>
              <a:t>neuzdrošinās</a:t>
            </a:r>
            <a:r>
              <a:rPr lang="lv-LV" sz="2800" dirty="0"/>
              <a:t> </a:t>
            </a:r>
            <a:r>
              <a:rPr lang="lv-LV" sz="2800" b="1" dirty="0"/>
              <a:t>teikt</a:t>
            </a:r>
            <a:r>
              <a:rPr lang="lv-LV" sz="2800" dirty="0"/>
              <a:t> </a:t>
            </a:r>
            <a:r>
              <a:rPr lang="lv-LV" sz="2800" b="1" dirty="0"/>
              <a:t>ne vārda</a:t>
            </a:r>
            <a:r>
              <a:rPr lang="lv-LV" sz="2800" dirty="0" smtClean="0"/>
              <a:t>.</a:t>
            </a:r>
          </a:p>
          <a:p>
            <a:pPr>
              <a:buFontTx/>
              <a:buChar char="•"/>
            </a:pPr>
            <a:endParaRPr lang="lv-LV" sz="1000" dirty="0" smtClean="0"/>
          </a:p>
          <a:p>
            <a:pPr>
              <a:buFontTx/>
              <a:buChar char="•"/>
            </a:pPr>
            <a:r>
              <a:rPr lang="lv-LV" sz="2800" b="1" dirty="0" smtClean="0"/>
              <a:t>Jēzus </a:t>
            </a:r>
            <a:r>
              <a:rPr lang="lv-LV" sz="2800" dirty="0" smtClean="0"/>
              <a:t>norāda </a:t>
            </a:r>
            <a:r>
              <a:rPr lang="lv-LV" sz="2800" b="1" dirty="0" smtClean="0"/>
              <a:t>vizuālā veidā</a:t>
            </a:r>
            <a:r>
              <a:rPr lang="lv-LV" sz="2800" dirty="0" smtClean="0"/>
              <a:t>, ko Viņš </a:t>
            </a:r>
            <a:r>
              <a:rPr lang="lv-LV" sz="2800" b="1" dirty="0" smtClean="0"/>
              <a:t>sagaida</a:t>
            </a:r>
            <a:r>
              <a:rPr lang="lv-LV" sz="2800" dirty="0" smtClean="0"/>
              <a:t> no </a:t>
            </a:r>
            <a:r>
              <a:rPr lang="lv-LV" sz="2800" b="1" dirty="0" smtClean="0"/>
              <a:t>mācekļiem</a:t>
            </a:r>
            <a:r>
              <a:rPr lang="lv-LV" sz="2800" dirty="0" smtClean="0"/>
              <a:t>: dalīt </a:t>
            </a:r>
            <a:r>
              <a:rPr lang="lv-LV" sz="2800" b="1" dirty="0" smtClean="0"/>
              <a:t>dzīvības maizi </a:t>
            </a:r>
            <a:r>
              <a:rPr lang="lv-LV" sz="2800" dirty="0" smtClean="0"/>
              <a:t>visapkārt </a:t>
            </a:r>
            <a:r>
              <a:rPr lang="lv-LV" sz="2800" b="1" dirty="0" smtClean="0"/>
              <a:t>ļaudīm</a:t>
            </a:r>
            <a:r>
              <a:rPr lang="lv-LV" sz="2800" dirty="0" smtClean="0"/>
              <a:t>.</a:t>
            </a:r>
            <a:endParaRPr lang="lv-LV" sz="2800" b="1" dirty="0"/>
          </a:p>
        </p:txBody>
      </p:sp>
      <p:sp>
        <p:nvSpPr>
          <p:cNvPr id="9220" name="Slide Number Placeholder 3"/>
          <p:cNvSpPr>
            <a:spLocks noGrp="1"/>
          </p:cNvSpPr>
          <p:nvPr>
            <p:ph type="sldNum" sz="quarter" idx="12"/>
          </p:nvPr>
        </p:nvSpPr>
        <p:spPr>
          <a:noFill/>
        </p:spPr>
        <p:txBody>
          <a:bodyPr/>
          <a:lstStyle/>
          <a:p>
            <a:fld id="{440739F7-E14C-471E-9A0B-57990D4FC4AB}" type="slidenum">
              <a:rPr lang="lv-LV" smtClean="0"/>
              <a:pPr/>
              <a:t>8</a:t>
            </a:fld>
            <a:endParaRPr lang="lv-LV" smtClean="0"/>
          </a:p>
        </p:txBody>
      </p:sp>
      <p:pic>
        <p:nvPicPr>
          <p:cNvPr id="7170" name="Picture 2" descr="The Twelve Apostles"/>
          <p:cNvPicPr>
            <a:picLocks noChangeAspect="1" noChangeArrowheads="1"/>
          </p:cNvPicPr>
          <p:nvPr/>
        </p:nvPicPr>
        <p:blipFill>
          <a:blip r:embed="rId2" cstate="print"/>
          <a:srcRect t="4792"/>
          <a:stretch>
            <a:fillRect/>
          </a:stretch>
        </p:blipFill>
        <p:spPr bwMode="auto">
          <a:xfrm>
            <a:off x="1043608" y="3645024"/>
            <a:ext cx="7056784" cy="3212976"/>
          </a:xfrm>
          <a:prstGeom prst="rect">
            <a:avLst/>
          </a:prstGeom>
          <a:ln>
            <a:noFill/>
          </a:ln>
          <a:effectLst>
            <a:softEdge rad="112500"/>
          </a:effectLst>
        </p:spPr>
      </p:pic>
      <p:sp>
        <p:nvSpPr>
          <p:cNvPr id="8" name="Rectangle 2"/>
          <p:cNvSpPr txBox="1">
            <a:spLocks noChangeArrowheads="1"/>
          </p:cNvSpPr>
          <p:nvPr/>
        </p:nvSpPr>
        <p:spPr bwMode="auto">
          <a:xfrm>
            <a:off x="0" y="0"/>
            <a:ext cx="9144000"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smtClean="0">
                <a:ln>
                  <a:noFill/>
                </a:ln>
                <a:solidFill>
                  <a:schemeClr val="tx1"/>
                </a:solidFill>
                <a:effectLst/>
                <a:uLnTx/>
                <a:uFillTx/>
                <a:latin typeface="+mj-lt"/>
                <a:ea typeface="+mj-ea"/>
                <a:cs typeface="+mj-cs"/>
              </a:rPr>
              <a:t>Maizes dalīšanas atgādinājums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1267"/>
                                        </p:tgtEl>
                                        <p:attrNameLst>
                                          <p:attrName>style.visibility</p:attrName>
                                        </p:attrNameLst>
                                      </p:cBhvr>
                                      <p:to>
                                        <p:strVal val="visible"/>
                                      </p:to>
                                    </p:set>
                                    <p:anim calcmode="lin" valueType="num">
                                      <p:cBhvr additive="base">
                                        <p:cTn id="12" dur="500" fill="hold"/>
                                        <p:tgtEl>
                                          <p:spTgt spid="11267"/>
                                        </p:tgtEl>
                                        <p:attrNameLst>
                                          <p:attrName>ppt_x</p:attrName>
                                        </p:attrNameLst>
                                      </p:cBhvr>
                                      <p:tavLst>
                                        <p:tav tm="0">
                                          <p:val>
                                            <p:strVal val="#ppt_x"/>
                                          </p:val>
                                        </p:tav>
                                        <p:tav tm="100000">
                                          <p:val>
                                            <p:strVal val="#ppt_x"/>
                                          </p:val>
                                        </p:tav>
                                      </p:tavLst>
                                    </p:anim>
                                    <p:anim calcmode="lin" valueType="num">
                                      <p:cBhvr additive="base">
                                        <p:cTn id="13" dur="500" fill="hold"/>
                                        <p:tgtEl>
                                          <p:spTgt spid="11267"/>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7170"/>
                                        </p:tgtEl>
                                        <p:attrNameLst>
                                          <p:attrName>style.visibility</p:attrName>
                                        </p:attrNameLst>
                                      </p:cBhvr>
                                      <p:to>
                                        <p:strVal val="visible"/>
                                      </p:to>
                                    </p:set>
                                    <p:animEffect transition="in" filter="fade">
                                      <p:cBhvr>
                                        <p:cTn id="16" dur="2000"/>
                                        <p:tgtEl>
                                          <p:spTgt spid="7170"/>
                                        </p:tgtEl>
                                      </p:cBhvr>
                                    </p:animEffect>
                                  </p:childTnLst>
                                </p:cTn>
                              </p:par>
                            </p:childTnLst>
                          </p:cTn>
                        </p:par>
                        <p:par>
                          <p:cTn id="17" fill="hold">
                            <p:stCondLst>
                              <p:cond delay="2500"/>
                            </p:stCondLst>
                            <p:childTnLst>
                              <p:par>
                                <p:cTn id="18" presetID="2" presetClass="entr" presetSubtype="4"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7" grpId="0" autoUpdateAnimBg="0"/>
      <p:bldP spid="8"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815320"/>
            <a:ext cx="5220072" cy="5914440"/>
          </a:xfrm>
          <a:prstGeom prst="rect">
            <a:avLst/>
          </a:prstGeom>
          <a:noFill/>
          <a:ln w="9525">
            <a:noFill/>
            <a:miter lim="800000"/>
            <a:headEnd/>
            <a:tailEnd/>
          </a:ln>
        </p:spPr>
        <p:txBody>
          <a:bodyPr wrap="square">
            <a:spAutoFit/>
          </a:bodyPr>
          <a:lstStyle/>
          <a:p>
            <a:pPr>
              <a:lnSpc>
                <a:spcPts val="2900"/>
              </a:lnSpc>
              <a:buFontTx/>
              <a:buChar char="•"/>
            </a:pPr>
            <a:r>
              <a:rPr lang="lv-LV" sz="2800" b="1" dirty="0" smtClean="0"/>
              <a:t>Jēzum</a:t>
            </a:r>
            <a:r>
              <a:rPr lang="lv-LV" sz="2800" dirty="0" smtClean="0"/>
              <a:t> vēl viena </a:t>
            </a:r>
            <a:r>
              <a:rPr lang="lv-LV" sz="2800" b="1" dirty="0" smtClean="0"/>
              <a:t>nenokārtota</a:t>
            </a:r>
            <a:r>
              <a:rPr lang="lv-LV" sz="2800" dirty="0" smtClean="0"/>
              <a:t> lieta ar </a:t>
            </a:r>
            <a:r>
              <a:rPr lang="lv-LV" sz="2800" b="1" dirty="0" smtClean="0"/>
              <a:t>Pēteri</a:t>
            </a:r>
            <a:r>
              <a:rPr lang="lv-LV" sz="2800" dirty="0" smtClean="0"/>
              <a:t>!</a:t>
            </a:r>
          </a:p>
          <a:p>
            <a:pPr>
              <a:buFontTx/>
              <a:buChar char="•"/>
            </a:pPr>
            <a:endParaRPr lang="lv-LV" sz="1000" dirty="0"/>
          </a:p>
          <a:p>
            <a:pPr>
              <a:lnSpc>
                <a:spcPts val="2900"/>
              </a:lnSpc>
              <a:buFontTx/>
              <a:buChar char="•"/>
            </a:pPr>
            <a:r>
              <a:rPr lang="lv-LV" sz="2800" b="1" dirty="0"/>
              <a:t>2x</a:t>
            </a:r>
            <a:r>
              <a:rPr lang="lv-LV" sz="2800" dirty="0"/>
              <a:t> Jēzus prasa vai tu mani </a:t>
            </a:r>
            <a:r>
              <a:rPr lang="lv-LV" sz="2800" b="1" dirty="0" smtClean="0"/>
              <a:t>mīli </a:t>
            </a:r>
            <a:r>
              <a:rPr lang="lv-LV" sz="2800" b="1" dirty="0" smtClean="0"/>
              <a:t>(</a:t>
            </a:r>
            <a:r>
              <a:rPr lang="lv-LV" sz="2800" b="1" dirty="0" err="1"/>
              <a:t>agape</a:t>
            </a:r>
            <a:r>
              <a:rPr lang="lv-LV" sz="2800" b="1" dirty="0"/>
              <a:t>)? Pēteris</a:t>
            </a:r>
            <a:r>
              <a:rPr lang="lv-LV" sz="2800" dirty="0"/>
              <a:t> atbild, ka</a:t>
            </a:r>
            <a:r>
              <a:rPr lang="lv-LV" sz="2800" b="1" dirty="0"/>
              <a:t> mīl </a:t>
            </a:r>
            <a:r>
              <a:rPr lang="lv-LV" sz="2800" dirty="0"/>
              <a:t>tikai </a:t>
            </a:r>
            <a:r>
              <a:rPr lang="lv-LV" sz="2800" b="1" dirty="0"/>
              <a:t>kā brāli (</a:t>
            </a:r>
            <a:r>
              <a:rPr lang="lv-LV" sz="2800" b="1" dirty="0" err="1"/>
              <a:t>fileo</a:t>
            </a:r>
            <a:r>
              <a:rPr lang="lv-LV" sz="2800" b="1" dirty="0" smtClean="0"/>
              <a:t>)</a:t>
            </a:r>
          </a:p>
          <a:p>
            <a:pPr>
              <a:buFontTx/>
              <a:buChar char="•"/>
            </a:pPr>
            <a:endParaRPr lang="lv-LV" sz="1000" b="1" dirty="0"/>
          </a:p>
          <a:p>
            <a:pPr>
              <a:lnSpc>
                <a:spcPts val="2900"/>
              </a:lnSpc>
              <a:buFontTx/>
              <a:buChar char="•"/>
            </a:pPr>
            <a:r>
              <a:rPr lang="lv-LV" sz="2800" b="1" dirty="0"/>
              <a:t>3.x</a:t>
            </a:r>
            <a:r>
              <a:rPr lang="lv-LV" sz="2800" dirty="0"/>
              <a:t> Jēzus </a:t>
            </a:r>
            <a:r>
              <a:rPr lang="lv-LV" sz="2800" dirty="0" smtClean="0"/>
              <a:t>nolaižas līdz Pētera līmenim: vai tu mani </a:t>
            </a:r>
            <a:r>
              <a:rPr lang="lv-LV" sz="2800" b="1" dirty="0" smtClean="0"/>
              <a:t>mīli </a:t>
            </a:r>
            <a:r>
              <a:rPr lang="lv-LV" sz="2800" b="1" dirty="0"/>
              <a:t>kā brāli (</a:t>
            </a:r>
            <a:r>
              <a:rPr lang="lv-LV" sz="2800" b="1" dirty="0" err="1"/>
              <a:t>fileo</a:t>
            </a:r>
            <a:r>
              <a:rPr lang="lv-LV" sz="2800" b="1" dirty="0"/>
              <a:t>)? </a:t>
            </a:r>
            <a:r>
              <a:rPr lang="lv-LV" sz="2800" dirty="0"/>
              <a:t>Un </a:t>
            </a:r>
            <a:r>
              <a:rPr lang="lv-LV" sz="2800" b="1" dirty="0"/>
              <a:t>Pēteris</a:t>
            </a:r>
            <a:r>
              <a:rPr lang="lv-LV" sz="2800" dirty="0"/>
              <a:t> </a:t>
            </a:r>
            <a:r>
              <a:rPr lang="lv-LV" sz="2800" b="1" dirty="0"/>
              <a:t>atbild</a:t>
            </a:r>
            <a:r>
              <a:rPr lang="lv-LV" sz="2800" dirty="0"/>
              <a:t> ar </a:t>
            </a:r>
            <a:r>
              <a:rPr lang="lv-LV" sz="2800" b="1" dirty="0"/>
              <a:t>to pašu</a:t>
            </a:r>
            <a:r>
              <a:rPr lang="lv-LV" sz="2800" dirty="0" smtClean="0"/>
              <a:t>.</a:t>
            </a:r>
          </a:p>
          <a:p>
            <a:pPr>
              <a:buFontTx/>
              <a:buChar char="•"/>
            </a:pPr>
            <a:endParaRPr lang="lv-LV" sz="1000" dirty="0"/>
          </a:p>
          <a:p>
            <a:pPr>
              <a:lnSpc>
                <a:spcPts val="2900"/>
              </a:lnSpc>
              <a:buFontTx/>
              <a:buChar char="•"/>
            </a:pPr>
            <a:r>
              <a:rPr lang="lv-LV" sz="2800" b="1" dirty="0"/>
              <a:t>Pēteris noskumst</a:t>
            </a:r>
            <a:r>
              <a:rPr lang="lv-LV" sz="2800" dirty="0"/>
              <a:t>, jo to </a:t>
            </a:r>
            <a:r>
              <a:rPr lang="lv-LV" sz="2800" b="1" dirty="0"/>
              <a:t>nebija spējis </a:t>
            </a:r>
            <a:r>
              <a:rPr lang="lv-LV" sz="2800" b="1" dirty="0" smtClean="0"/>
              <a:t>izpildīt!</a:t>
            </a:r>
            <a:r>
              <a:rPr lang="lv-LV" sz="2800" dirty="0" smtClean="0"/>
              <a:t> </a:t>
            </a:r>
          </a:p>
          <a:p>
            <a:pPr>
              <a:buFontTx/>
              <a:buChar char="•"/>
            </a:pPr>
            <a:endParaRPr lang="lv-LV" sz="1000" dirty="0" smtClean="0"/>
          </a:p>
          <a:p>
            <a:pPr>
              <a:lnSpc>
                <a:spcPts val="2900"/>
              </a:lnSpc>
              <a:buFontTx/>
              <a:buChar char="•"/>
            </a:pPr>
            <a:r>
              <a:rPr lang="lv-LV" sz="2800" dirty="0" smtClean="0"/>
              <a:t>Savukārt </a:t>
            </a:r>
            <a:r>
              <a:rPr lang="lv-LV" sz="2800" b="1" dirty="0" smtClean="0"/>
              <a:t>Jēzus</a:t>
            </a:r>
            <a:r>
              <a:rPr lang="lv-LV" sz="2800" dirty="0" smtClean="0"/>
              <a:t> dod </a:t>
            </a:r>
            <a:r>
              <a:rPr lang="lv-LV" sz="2800" b="1" dirty="0" smtClean="0"/>
              <a:t>uzticību</a:t>
            </a:r>
            <a:r>
              <a:rPr lang="lv-LV" sz="2800" dirty="0" smtClean="0"/>
              <a:t> uz </a:t>
            </a:r>
            <a:r>
              <a:rPr lang="lv-LV" sz="2800" b="1" dirty="0" smtClean="0"/>
              <a:t>priekšu</a:t>
            </a:r>
            <a:r>
              <a:rPr lang="lv-LV" sz="2800" dirty="0" smtClean="0"/>
              <a:t>: “</a:t>
            </a:r>
            <a:r>
              <a:rPr lang="lv-LV" sz="2800" i="1" dirty="0"/>
              <a:t>Gani Manas avis!</a:t>
            </a:r>
            <a:r>
              <a:rPr lang="lv-LV" sz="2800" dirty="0"/>
              <a:t>” (ne savas)</a:t>
            </a:r>
          </a:p>
        </p:txBody>
      </p:sp>
      <p:sp>
        <p:nvSpPr>
          <p:cNvPr id="10244" name="Slide Number Placeholder 3"/>
          <p:cNvSpPr>
            <a:spLocks noGrp="1"/>
          </p:cNvSpPr>
          <p:nvPr>
            <p:ph type="sldNum" sz="quarter" idx="12"/>
          </p:nvPr>
        </p:nvSpPr>
        <p:spPr>
          <a:noFill/>
        </p:spPr>
        <p:txBody>
          <a:bodyPr/>
          <a:lstStyle/>
          <a:p>
            <a:fld id="{A0C508A3-86B3-434A-986E-B9273A444E63}" type="slidenum">
              <a:rPr lang="lv-LV" smtClean="0"/>
              <a:pPr/>
              <a:t>9</a:t>
            </a:fld>
            <a:endParaRPr lang="lv-LV" smtClean="0"/>
          </a:p>
        </p:txBody>
      </p:sp>
      <p:pic>
        <p:nvPicPr>
          <p:cNvPr id="10246" name="Picture 6" descr="http://t3.gstatic.com/images?q=tbn:ANd9GcSuMM39tQ7UJIF7WD29yPDeL8uOsj_kAwIxvRzSz5VccTzIVlM0Xg"/>
          <p:cNvPicPr>
            <a:picLocks noChangeAspect="1" noChangeArrowheads="1"/>
          </p:cNvPicPr>
          <p:nvPr/>
        </p:nvPicPr>
        <p:blipFill>
          <a:blip r:embed="rId2" cstate="print"/>
          <a:srcRect/>
          <a:stretch>
            <a:fillRect/>
          </a:stretch>
        </p:blipFill>
        <p:spPr bwMode="auto">
          <a:xfrm flipH="1">
            <a:off x="5148063" y="620689"/>
            <a:ext cx="3995936" cy="6237312"/>
          </a:xfrm>
          <a:prstGeom prst="rect">
            <a:avLst/>
          </a:prstGeom>
          <a:ln>
            <a:noFill/>
          </a:ln>
          <a:effectLst>
            <a:softEdge rad="112500"/>
          </a:effectLst>
        </p:spPr>
      </p:pic>
      <p:sp>
        <p:nvSpPr>
          <p:cNvPr id="6" name="Rectangle 2"/>
          <p:cNvSpPr txBox="1">
            <a:spLocks noChangeArrowheads="1"/>
          </p:cNvSpPr>
          <p:nvPr/>
        </p:nvSpPr>
        <p:spPr bwMode="auto">
          <a:xfrm>
            <a:off x="0" y="0"/>
            <a:ext cx="9144000"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smtClean="0">
                <a:ln>
                  <a:noFill/>
                </a:ln>
                <a:solidFill>
                  <a:schemeClr val="tx1"/>
                </a:solidFill>
                <a:effectLst/>
                <a:uLnTx/>
                <a:uFillTx/>
                <a:latin typeface="+mj-lt"/>
                <a:ea typeface="+mj-ea"/>
                <a:cs typeface="+mj-cs"/>
              </a:rPr>
              <a:t>Izlīgums ar Pēteri</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46"/>
                                        </p:tgtEl>
                                        <p:attrNameLst>
                                          <p:attrName>style.visibility</p:attrName>
                                        </p:attrNameLst>
                                      </p:cBhvr>
                                      <p:to>
                                        <p:strVal val="visible"/>
                                      </p:to>
                                    </p:set>
                                    <p:animEffect transition="in" filter="fade">
                                      <p:cBhvr>
                                        <p:cTn id="11" dur="2000"/>
                                        <p:tgtEl>
                                          <p:spTgt spid="1024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2" end="2"/>
                                            </p:txEl>
                                          </p:spTgt>
                                        </p:tgtEl>
                                        <p:attrNameLst>
                                          <p:attrName>style.visibility</p:attrName>
                                        </p:attrNameLst>
                                      </p:cBhvr>
                                      <p:to>
                                        <p:strVal val="visible"/>
                                      </p:to>
                                    </p:set>
                                    <p:anim calcmode="lin" valueType="num">
                                      <p:cBhvr additive="base">
                                        <p:cTn id="2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4" end="4"/>
                                            </p:txEl>
                                          </p:spTgt>
                                        </p:tgtEl>
                                        <p:attrNameLst>
                                          <p:attrName>style.visibility</p:attrName>
                                        </p:attrNameLst>
                                      </p:cBhvr>
                                      <p:to>
                                        <p:strVal val="visible"/>
                                      </p:to>
                                    </p:set>
                                    <p:anim calcmode="lin" valueType="num">
                                      <p:cBhvr additive="base">
                                        <p:cTn id="2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6" end="6"/>
                                            </p:txEl>
                                          </p:spTgt>
                                        </p:tgtEl>
                                        <p:attrNameLst>
                                          <p:attrName>style.visibility</p:attrName>
                                        </p:attrNameLst>
                                      </p:cBhvr>
                                      <p:to>
                                        <p:strVal val="visible"/>
                                      </p:to>
                                    </p:set>
                                    <p:anim calcmode="lin" valueType="num">
                                      <p:cBhvr additive="base">
                                        <p:cTn id="30"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8" end="8"/>
                                            </p:txEl>
                                          </p:spTgt>
                                        </p:tgtEl>
                                        <p:attrNameLst>
                                          <p:attrName>style.visibility</p:attrName>
                                        </p:attrNameLst>
                                      </p:cBhvr>
                                      <p:to>
                                        <p:strVal val="visible"/>
                                      </p:to>
                                    </p:set>
                                    <p:anim calcmode="lin" valueType="num">
                                      <p:cBhvr additive="base">
                                        <p:cTn id="35" dur="500" fill="hold"/>
                                        <p:tgtEl>
                                          <p:spTgt spid="7">
                                            <p:txEl>
                                              <p:pRg st="8" end="8"/>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utoUpdateAnimBg="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6729</TotalTime>
  <Words>985</Words>
  <Application>Microsoft Office PowerPoint</Application>
  <PresentationFormat>On-screen Show (4:3)</PresentationFormat>
  <Paragraphs>59</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Default Design</vt:lpstr>
      <vt:lpstr>Jņ.21:1-17 Jēzus ugunskurs</vt:lpstr>
      <vt:lpstr>Jņ.21:1-17 Jēzus ugunskurs</vt:lpstr>
      <vt:lpstr>Slide 3</vt:lpstr>
      <vt:lpstr>Apjukums un Neziņa</vt:lpstr>
      <vt:lpstr>Slide 5</vt:lpstr>
      <vt:lpstr>Vēsture atkārtojas</vt:lpstr>
      <vt:lpstr>Sadraudzība ar Jēzu pie ugunskura</vt:lpstr>
      <vt:lpstr>Slide 8</vt:lpstr>
      <vt:lpstr>Slide 9</vt:lpstr>
      <vt:lpstr>Kopsavilkums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Rob</cp:lastModifiedBy>
  <cp:revision>107</cp:revision>
  <dcterms:created xsi:type="dcterms:W3CDTF">2010-10-07T14:46:11Z</dcterms:created>
  <dcterms:modified xsi:type="dcterms:W3CDTF">2021-04-28T12:26:32Z</dcterms:modified>
</cp:coreProperties>
</file>