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2" r:id="rId2"/>
    <p:sldId id="293" r:id="rId3"/>
    <p:sldId id="303" r:id="rId4"/>
    <p:sldId id="294" r:id="rId5"/>
    <p:sldId id="295" r:id="rId6"/>
    <p:sldId id="296" r:id="rId7"/>
    <p:sldId id="297" r:id="rId8"/>
    <p:sldId id="298" r:id="rId9"/>
    <p:sldId id="299" r:id="rId10"/>
    <p:sldId id="301" r:id="rId11"/>
    <p:sldId id="304" r:id="rId12"/>
    <p:sldId id="279" r:id="rId1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9AFA076-AB48-45CD-931D-760D68856634}" type="datetimeFigureOut">
              <a:rPr lang="lv-LV"/>
              <a:pPr>
                <a:defRPr/>
              </a:pPr>
              <a:t>27.06.2020</a:t>
            </a:fld>
            <a:endParaRPr lang="lv-LV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noProof="0" smtClean="0"/>
              <a:t>Click to edit Master text styles</a:t>
            </a:r>
          </a:p>
          <a:p>
            <a:pPr lvl="1"/>
            <a:r>
              <a:rPr lang="lv-LV" noProof="0" smtClean="0"/>
              <a:t>Second level</a:t>
            </a:r>
          </a:p>
          <a:p>
            <a:pPr lvl="2"/>
            <a:r>
              <a:rPr lang="lv-LV" noProof="0" smtClean="0"/>
              <a:t>Third level</a:t>
            </a:r>
          </a:p>
          <a:p>
            <a:pPr lvl="3"/>
            <a:r>
              <a:rPr lang="lv-LV" noProof="0" smtClean="0"/>
              <a:t>Fourth level</a:t>
            </a:r>
          </a:p>
          <a:p>
            <a:pPr lvl="4"/>
            <a:r>
              <a:rPr lang="lv-LV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81DFC24-EDFC-4AF6-B23C-6A1FA44CEB3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815A3-C5F8-46EC-AA2B-FCFF9218E6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4A2B3-AF58-438F-82EB-1848413BBCE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AC582-70E9-4CE0-BA98-D8AED43374E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622CF-1EB6-448D-A278-4BD1434ED37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236BD-C51E-4C01-B57E-10BB0CCA2F2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0F275-4611-4EFE-9AC7-14ECB3FF1F0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1489F-1862-4BBB-AF9C-637BE60232F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FAF00-3F35-46F3-8603-7292A033E81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8126A-22DD-4AC1-A832-89C8D80F2A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1B1AA-F496-4365-8CEC-965A709C2DC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ADCC4-D067-437B-914F-178997BB00B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62B7936-31B5-4D50-A40D-4A8F3E6D83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"/>
            <a:ext cx="8604250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Mt.11:2-11 Jānis Kristītājs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17547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</a:t>
            </a:r>
            <a:r>
              <a:rPr lang="lv-LV" sz="2000" b="1" dirty="0" err="1">
                <a:latin typeface="Verdana" pitchFamily="34" charset="0"/>
              </a:rPr>
              <a:t>Otomers</a:t>
            </a:r>
            <a:endParaRPr lang="lv-LV" sz="2000" b="1" dirty="0">
              <a:latin typeface="Verdana" pitchFamily="34" charset="0"/>
            </a:endParaRP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3EF191-7EE4-4D3A-9267-E1A5D30F3FEB}" type="slidenum">
              <a:rPr lang="lv-LV" smtClean="0">
                <a:latin typeface="Arial" pitchFamily="34" charset="0"/>
              </a:rPr>
              <a:pPr/>
              <a:t>1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2055" name="Picture 9" descr="http://uploads0.wikipaintings.org/images/giovanni-battista-tiepolo/john-the-baptist-preaching-1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36686"/>
            <a:ext cx="8643937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372200" y="0"/>
            <a:ext cx="27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 smtClean="0">
                <a:latin typeface="Verdana" pitchFamily="34" charset="0"/>
              </a:rPr>
              <a:t>28.jūn.2020</a:t>
            </a:r>
            <a:endParaRPr lang="lv-LV" sz="2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http://us.123rf.com/400wm/400/400/ximagination/ximagination1208/ximagination120800680/15193306-a-man-making-a-confession-to-the-cross-shot-under-dawn-sky.jpg"/>
          <p:cNvPicPr>
            <a:picLocks noChangeAspect="1" noChangeArrowheads="1"/>
          </p:cNvPicPr>
          <p:nvPr/>
        </p:nvPicPr>
        <p:blipFill>
          <a:blip r:embed="rId2" cstate="print"/>
          <a:srcRect r="35389"/>
          <a:stretch>
            <a:fillRect/>
          </a:stretch>
        </p:blipFill>
        <p:spPr bwMode="auto">
          <a:xfrm flipH="1">
            <a:off x="5929258" y="1571612"/>
            <a:ext cx="3214742" cy="4762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11 Patiesi Es jums saku: no sievām dzimušie neviens nav cēlies lielāks par Jāni Kristītāju; bet mazākais Debesu valstībā ir lielāks par viņu.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6357938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Te </a:t>
            </a:r>
            <a:r>
              <a:rPr lang="lv-LV" sz="2800" b="1"/>
              <a:t>Jēzus</a:t>
            </a:r>
            <a:r>
              <a:rPr lang="lv-LV" sz="2800"/>
              <a:t> </a:t>
            </a:r>
            <a:r>
              <a:rPr lang="lv-LV" sz="2800" b="1"/>
              <a:t>norāda</a:t>
            </a:r>
            <a:r>
              <a:rPr lang="lv-LV" sz="2800"/>
              <a:t>, ka </a:t>
            </a:r>
            <a:r>
              <a:rPr lang="lv-LV" sz="2800" b="1"/>
              <a:t>ar darbiem nevarēs</a:t>
            </a:r>
            <a:r>
              <a:rPr lang="lv-LV" sz="2800"/>
              <a:t> ieiet </a:t>
            </a:r>
            <a:r>
              <a:rPr lang="lv-LV" sz="2800" b="1"/>
              <a:t>debesu valstībā</a:t>
            </a:r>
            <a:r>
              <a:rPr lang="lv-LV" sz="2800"/>
              <a:t>, lai </a:t>
            </a:r>
            <a:r>
              <a:rPr lang="lv-LV" sz="2800" b="1"/>
              <a:t>cik</a:t>
            </a:r>
            <a:r>
              <a:rPr lang="lv-LV" sz="2800"/>
              <a:t> tu </a:t>
            </a:r>
            <a:r>
              <a:rPr lang="lv-LV" sz="2800" b="1"/>
              <a:t>liels būtu</a:t>
            </a:r>
            <a:r>
              <a:rPr lang="lv-LV" sz="2800"/>
              <a:t>! </a:t>
            </a:r>
          </a:p>
          <a:p>
            <a:pPr>
              <a:buFontTx/>
              <a:buChar char="•"/>
            </a:pPr>
            <a:r>
              <a:rPr lang="lv-LV" sz="2800" b="1"/>
              <a:t>Pestīts</a:t>
            </a:r>
            <a:r>
              <a:rPr lang="lv-LV" sz="2800"/>
              <a:t> ne </a:t>
            </a:r>
            <a:r>
              <a:rPr lang="lv-LV" sz="2800" b="1"/>
              <a:t>savā</a:t>
            </a:r>
            <a:r>
              <a:rPr lang="lv-LV" sz="2800"/>
              <a:t> </a:t>
            </a:r>
            <a:r>
              <a:rPr lang="lv-LV" sz="2800" b="1"/>
              <a:t>lielumā, </a:t>
            </a:r>
            <a:r>
              <a:rPr lang="lv-LV" sz="2800"/>
              <a:t>bet </a:t>
            </a:r>
            <a:r>
              <a:rPr lang="lv-LV" sz="2800" b="1"/>
              <a:t>Kristus!</a:t>
            </a:r>
            <a:r>
              <a:rPr lang="lv-LV" sz="2800"/>
              <a:t> </a:t>
            </a:r>
          </a:p>
          <a:p>
            <a:pPr>
              <a:buFontTx/>
              <a:buChar char="•"/>
            </a:pPr>
            <a:r>
              <a:rPr lang="lv-LV" sz="2800" b="1"/>
              <a:t>Bez Jēzus </a:t>
            </a:r>
            <a:r>
              <a:rPr lang="lv-LV" sz="2800"/>
              <a:t>debesu </a:t>
            </a:r>
            <a:r>
              <a:rPr lang="lv-LV" sz="2800" b="1"/>
              <a:t>valstībā</a:t>
            </a:r>
            <a:r>
              <a:rPr lang="lv-LV" sz="2800"/>
              <a:t> </a:t>
            </a:r>
            <a:r>
              <a:rPr lang="lv-LV" sz="2800" b="1"/>
              <a:t>ieiet</a:t>
            </a:r>
            <a:r>
              <a:rPr lang="lv-LV" sz="2800"/>
              <a:t> </a:t>
            </a:r>
            <a:r>
              <a:rPr lang="lv-LV" sz="2800" b="1"/>
              <a:t>nevar!</a:t>
            </a:r>
            <a:r>
              <a:rPr lang="lv-LV" sz="2800"/>
              <a:t> </a:t>
            </a:r>
            <a:r>
              <a:rPr lang="lv-LV" sz="2800" b="1"/>
              <a:t>Jānis</a:t>
            </a:r>
            <a:r>
              <a:rPr lang="lv-LV" sz="2800"/>
              <a:t> </a:t>
            </a:r>
            <a:r>
              <a:rPr lang="lv-LV" sz="2800" b="1"/>
              <a:t>rādīja uz Kristu</a:t>
            </a:r>
            <a:r>
              <a:rPr lang="lv-LV" sz="2800"/>
              <a:t>, tāpēc viņš ir </a:t>
            </a:r>
            <a:r>
              <a:rPr lang="lv-LV" sz="2800" b="1"/>
              <a:t>izcilākais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Debesu valstībā </a:t>
            </a:r>
            <a:r>
              <a:rPr lang="lv-LV" sz="2800"/>
              <a:t>ir jāiet pa </a:t>
            </a:r>
            <a:r>
              <a:rPr lang="lv-LV" sz="2800" b="1"/>
              <a:t>Kristus</a:t>
            </a:r>
            <a:r>
              <a:rPr lang="lv-LV" sz="2800"/>
              <a:t> </a:t>
            </a:r>
            <a:r>
              <a:rPr lang="lv-LV" sz="2800" b="1"/>
              <a:t>mācekļu</a:t>
            </a:r>
            <a:r>
              <a:rPr lang="lv-LV" sz="2800"/>
              <a:t> parādītām </a:t>
            </a:r>
            <a:r>
              <a:rPr lang="lv-LV" sz="2800" b="1"/>
              <a:t>durvīm</a:t>
            </a:r>
            <a:r>
              <a:rPr lang="lv-LV" sz="2800"/>
              <a:t>, nevis </a:t>
            </a:r>
            <a:r>
              <a:rPr lang="lv-LV" sz="2800" b="1"/>
              <a:t>jāmēģina</a:t>
            </a:r>
            <a:r>
              <a:rPr lang="lv-LV" sz="2800"/>
              <a:t> </a:t>
            </a:r>
            <a:r>
              <a:rPr lang="lv-LV" sz="2800" b="1"/>
              <a:t>līst</a:t>
            </a:r>
            <a:r>
              <a:rPr lang="lv-LV" sz="2800"/>
              <a:t> tur </a:t>
            </a:r>
            <a:r>
              <a:rPr lang="lv-LV" sz="2800" b="1"/>
              <a:t>iekšā</a:t>
            </a:r>
            <a:r>
              <a:rPr lang="lv-LV" sz="2800"/>
              <a:t> pa </a:t>
            </a:r>
            <a:r>
              <a:rPr lang="lv-LV" sz="2800" b="1"/>
              <a:t>citiem</a:t>
            </a:r>
            <a:r>
              <a:rPr lang="lv-LV" sz="2800"/>
              <a:t> </a:t>
            </a:r>
            <a:r>
              <a:rPr lang="lv-LV" sz="2800" b="1"/>
              <a:t>ceļiem</a:t>
            </a:r>
            <a:r>
              <a:rPr lang="lv-LV" sz="2800"/>
              <a:t>, tur </a:t>
            </a:r>
            <a:r>
              <a:rPr lang="lv-LV" sz="2800" b="1"/>
              <a:t>nekas nesanāks</a:t>
            </a:r>
            <a:r>
              <a:rPr lang="lv-LV" sz="2800"/>
              <a:t>, tur tik </a:t>
            </a:r>
            <a:r>
              <a:rPr lang="lv-LV" sz="2800" b="1"/>
              <a:t>pieri</a:t>
            </a:r>
            <a:r>
              <a:rPr lang="lv-LV" sz="2800"/>
              <a:t> pret </a:t>
            </a:r>
            <a:r>
              <a:rPr lang="lv-LV" sz="2800" b="1"/>
              <a:t>sienu</a:t>
            </a:r>
            <a:r>
              <a:rPr lang="lv-LV" sz="2800"/>
              <a:t> var </a:t>
            </a:r>
            <a:r>
              <a:rPr lang="lv-LV" sz="2800" b="1"/>
              <a:t>apdauzīt</a:t>
            </a:r>
            <a:r>
              <a:rPr lang="lv-LV" sz="2800"/>
              <a:t>.</a:t>
            </a:r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EA70F1-340D-4A0C-BE6C-F3D31A073742}" type="slidenum">
              <a:rPr lang="lv-LV" smtClean="0">
                <a:latin typeface="Arial" pitchFamily="34" charset="0"/>
              </a:rPr>
              <a:pPr/>
              <a:t>10</a:t>
            </a:fld>
            <a:endParaRPr lang="lv-LV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620688"/>
            <a:ext cx="9358313" cy="185261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</a:t>
            </a:r>
            <a:r>
              <a:rPr lang="lv-LV" sz="2800" i="1" dirty="0" smtClean="0"/>
              <a:t>Jņ.1:6 Nāca cilvēks, Dieva sūtīts, vārdā Jānis. 7 Viņš nāca liecības dēļ, lai liecinātu par gaismu, lai visi caur viņu ticētu. 8 Viņš pats nebija gaisma, bet viņš nāca, lai liecinātu par gaismu.</a:t>
            </a:r>
            <a:endParaRPr lang="lv-LV" sz="26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8884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Jāņa Kristītājs = </a:t>
            </a:r>
            <a:r>
              <a:rPr lang="lv-LV" sz="3200" b="1" dirty="0" smtClean="0"/>
              <a:t>Jēzus līgavaiņa draugs</a:t>
            </a:r>
            <a:endParaRPr lang="lv-LV" sz="3200" b="1" dirty="0"/>
          </a:p>
          <a:p>
            <a:pPr>
              <a:buFontTx/>
              <a:buChar char="•"/>
            </a:pPr>
            <a:r>
              <a:rPr lang="lv-LV" sz="3200" dirty="0"/>
              <a:t>Jānis Kristītājs = </a:t>
            </a:r>
            <a:r>
              <a:rPr lang="lv-LV" sz="3200" b="1" dirty="0"/>
              <a:t>lielākais no praviešiem</a:t>
            </a:r>
          </a:p>
          <a:p>
            <a:pPr>
              <a:buFontTx/>
              <a:buChar char="•"/>
            </a:pPr>
            <a:r>
              <a:rPr lang="lv-LV" sz="3200" dirty="0"/>
              <a:t>Jānis Kristītājs </a:t>
            </a:r>
            <a:r>
              <a:rPr lang="lv-LV" sz="3200" b="1" dirty="0"/>
              <a:t>nāca liecības dēļ</a:t>
            </a:r>
            <a:endParaRPr lang="lv-LV" sz="3200" dirty="0"/>
          </a:p>
          <a:p>
            <a:pPr>
              <a:buFontTx/>
              <a:buChar char="•"/>
            </a:pPr>
            <a:r>
              <a:rPr lang="lv-LV" sz="3200" dirty="0"/>
              <a:t>Jānis Kristītājs </a:t>
            </a:r>
            <a:r>
              <a:rPr lang="lv-LV" sz="3200" dirty="0" smtClean="0"/>
              <a:t>liecināja par </a:t>
            </a:r>
            <a:r>
              <a:rPr lang="lv-LV" sz="3200" b="1" dirty="0" smtClean="0"/>
              <a:t>patieso Gaismu</a:t>
            </a:r>
            <a:endParaRPr lang="lv-LV" sz="2800" b="1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 l="1942" t="1964" r="26381" b="4248"/>
          <a:stretch>
            <a:fillRect/>
          </a:stretch>
        </p:blipFill>
        <p:spPr bwMode="auto">
          <a:xfrm>
            <a:off x="285720" y="4077072"/>
            <a:ext cx="3500462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7" name="Picture 7" descr="Saistīts attē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077072"/>
            <a:ext cx="5214942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-17140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Kopsavilkums</a:t>
            </a:r>
            <a:endParaRPr lang="lv-LV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1421"/>
            <a:ext cx="8964612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Mt.11:2-11 Jānis Kristītājs</a:t>
            </a:r>
            <a:endParaRPr lang="lv-LV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" y="-26988"/>
            <a:ext cx="485775" cy="69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4BC9F6-956A-4DC7-A9C5-E420DFC11CAA}" type="slidenum">
              <a:rPr lang="lv-LV" smtClean="0">
                <a:latin typeface="Arial" pitchFamily="34" charset="0"/>
              </a:rPr>
              <a:pPr/>
              <a:t>2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000108"/>
            <a:ext cx="9144000" cy="667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lv-LV" sz="2300" i="1" dirty="0" smtClean="0"/>
              <a:t>2 Jānis, atrazdamies ieslodzījumā, dzirdēja par Kristus darbiem, viņš sūtīja divi no saviem mācekļiem 3 un lika Viņam jautāt: "Vai Tu esi Tas, kam jānāk, vai mums kādu citu gaidīt?“4 Un Jēzus atbildēja un tiem sacīja: "Ejiet un sakiet Jānim, ko jūs redzat un dzirdat: 5 akli redz, kropli staigā, spitālīgi tiek šķīstīti, kurli dzird, mirušie augšāmceļas un nabagiem tiek sludināta prieka vēsts. 6 Un svētlaimīgs ikviens, kas Manis dēļ neapgrēcinās.“</a:t>
            </a:r>
            <a:r>
              <a:rPr lang="lv-LV" sz="2300" dirty="0"/>
              <a:t>7 Kad tie aizgāja, Jēzus iesāka runāt uz ļaudīm par Jāni: "Ko jūs esat izgājuši tuksnesī skatīt? Vai kādu niedri, ko vējš šurpu turpu šauba? 8 Jeb ko jūs esat izgājuši redzēt? Vai kādu cilvēku mīkstās drēbēs? Redzi, kas mīkstas drēbes valkā, tie ir ķēniņu namos. 9 Jeb ko jūs esat izgājuši redzēt? Vai kādu pravieti? Tiešām, Es jums saku, tas ir augstāks nekā pravietis. 10 Šis ir tas, par ko rakstīts: redzi, Es sūtu Savu eņģeli Tavā priekšā, kam būs Tev ceļu sataisīt. - 11 Patiesi Es jums saku: no sievām dzimušie neviens nav cēlies lielāks par Jāni Kristītāju; bet mazākais Debesu valstībā ir lielāks par viņu.</a:t>
            </a:r>
          </a:p>
          <a:p>
            <a:pPr>
              <a:defRPr/>
            </a:pPr>
            <a:endParaRPr lang="en-US" sz="23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lv-LV" sz="23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lv-LV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5032375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49275"/>
            <a:ext cx="557212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/>
              <a:t>Ja latvietim paprasītu, kas ir lielākie </a:t>
            </a:r>
            <a:r>
              <a:rPr lang="lv-LV" sz="2800" b="1" dirty="0"/>
              <a:t>latviešu svētki</a:t>
            </a:r>
            <a:r>
              <a:rPr lang="lv-LV" sz="2800" dirty="0"/>
              <a:t> – Jāņi. </a:t>
            </a:r>
            <a:r>
              <a:rPr lang="lv-LV" sz="2800" i="1" dirty="0"/>
              <a:t>Pār gads kārtu </a:t>
            </a:r>
            <a:r>
              <a:rPr lang="lv-LV" sz="2800" i="1" dirty="0" err="1"/>
              <a:t>Jānīts</a:t>
            </a:r>
            <a:r>
              <a:rPr lang="lv-LV" sz="2800" i="1" dirty="0"/>
              <a:t> nāca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Jānis</a:t>
            </a:r>
            <a:r>
              <a:rPr lang="lv-LV" sz="2800" dirty="0"/>
              <a:t> – savējais.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Bet </a:t>
            </a:r>
            <a:r>
              <a:rPr lang="lv-LV" sz="2800" b="1" dirty="0"/>
              <a:t>ko</a:t>
            </a:r>
            <a:r>
              <a:rPr lang="lv-LV" sz="2800" dirty="0"/>
              <a:t> gan tur </a:t>
            </a:r>
            <a:r>
              <a:rPr lang="lv-LV" sz="2800" b="1" dirty="0"/>
              <a:t>svin</a:t>
            </a:r>
            <a:r>
              <a:rPr lang="lv-LV" sz="2800" dirty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Kas tas </a:t>
            </a:r>
            <a:r>
              <a:rPr lang="lv-LV" sz="2800" dirty="0"/>
              <a:t>ir par </a:t>
            </a:r>
            <a:r>
              <a:rPr lang="lv-LV" sz="2800" b="1" dirty="0"/>
              <a:t>Jāni</a:t>
            </a:r>
            <a:r>
              <a:rPr lang="lv-LV" sz="2800" dirty="0"/>
              <a:t>, kas tā tiek </a:t>
            </a:r>
            <a:r>
              <a:rPr lang="lv-LV" sz="2800" b="1" dirty="0"/>
              <a:t>daudzināts</a:t>
            </a:r>
            <a:r>
              <a:rPr lang="lv-LV" sz="2800" dirty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Un ko gan </a:t>
            </a:r>
            <a:r>
              <a:rPr lang="lv-LV" sz="2800" b="1" dirty="0"/>
              <a:t>latvietis</a:t>
            </a:r>
            <a:r>
              <a:rPr lang="lv-LV" sz="2800" dirty="0"/>
              <a:t> var </a:t>
            </a:r>
            <a:r>
              <a:rPr lang="lv-LV" sz="2800" b="1" dirty="0"/>
              <a:t>pateikt</a:t>
            </a:r>
            <a:r>
              <a:rPr lang="lv-LV" sz="2800" dirty="0"/>
              <a:t>, viņam tas ir </a:t>
            </a:r>
            <a:r>
              <a:rPr lang="lv-LV" sz="2800" b="1" dirty="0"/>
              <a:t>aizmirsies</a:t>
            </a:r>
            <a:r>
              <a:rPr lang="lv-LV" sz="2800" dirty="0"/>
              <a:t>...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Latviešiem</a:t>
            </a:r>
            <a:r>
              <a:rPr lang="lv-LV" sz="2800" dirty="0"/>
              <a:t> jau </a:t>
            </a:r>
            <a:r>
              <a:rPr lang="lv-LV" sz="2800" b="1" dirty="0"/>
              <a:t>nav bijis </a:t>
            </a:r>
            <a:r>
              <a:rPr lang="lv-LV" sz="2800" dirty="0"/>
              <a:t>un </a:t>
            </a:r>
            <a:r>
              <a:rPr lang="lv-LV" sz="2800" b="1" dirty="0"/>
              <a:t>nebūs</a:t>
            </a:r>
            <a:r>
              <a:rPr lang="lv-LV" sz="2800" dirty="0"/>
              <a:t> tāda </a:t>
            </a:r>
            <a:r>
              <a:rPr lang="lv-LV" sz="2800" b="1" dirty="0"/>
              <a:t>diža Jāņa</a:t>
            </a:r>
            <a:r>
              <a:rPr lang="lv-LV" sz="2800" dirty="0"/>
              <a:t>, kas būtu </a:t>
            </a:r>
            <a:r>
              <a:rPr lang="lv-LV" sz="2800" b="1" dirty="0"/>
              <a:t>ietekmējis</a:t>
            </a:r>
            <a:r>
              <a:rPr lang="lv-LV" sz="2800" dirty="0"/>
              <a:t> visu </a:t>
            </a:r>
            <a:r>
              <a:rPr lang="lv-LV" sz="2800" b="1" dirty="0"/>
              <a:t>pasauli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Jēzus: </a:t>
            </a:r>
            <a:r>
              <a:rPr lang="lv-LV" sz="2800" i="1" dirty="0"/>
              <a:t>Jānis ir lielākais no praviešiem</a:t>
            </a:r>
            <a:r>
              <a:rPr lang="lv-LV" sz="2800" dirty="0"/>
              <a:t>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84B6ED-CBF4-46AD-80D8-6F9A56CB435B}" type="slidenum">
              <a:rPr lang="lv-LV" smtClean="0">
                <a:latin typeface="Arial" pitchFamily="34" charset="0"/>
              </a:rPr>
              <a:pPr/>
              <a:t>3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4103" name="Picture 7" descr="http://www.dzekiem.lv/wp-content/uploads/Li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285861"/>
            <a:ext cx="3071802" cy="2159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5" name="Picture 9" descr="http://puaro.lv/media/uploads/news/1_201305261252193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903712"/>
            <a:ext cx="2928958" cy="1954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7" name="Picture 11" descr="http://img4i.spoki.tvnet.lv/upload/articles/40/409882/images/Tik-piedzeries-ka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7" y="3143248"/>
            <a:ext cx="266044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9" name="Picture 13" descr="http://spoki.tvnet.lv/upload/articles/15/151594/images/_origin_Jani-nav-aiz-kalniem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0"/>
            <a:ext cx="3110139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429750" cy="6429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lv-LV" sz="2800" i="1" dirty="0" smtClean="0"/>
              <a:t>2 Jānis, atrazdamies ieslodzījumā, dzirdēja par Kristus darbiem, viņš sūtīja divi no saviem mācekļiem 3 un lika Viņam jautāt: "Vai Tu esi Tas, kam jānāk, vai mums kādu citu gaidīt?"</a:t>
            </a:r>
            <a:endParaRPr lang="en-US" sz="28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lv-LV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lv-LV" sz="2800" dirty="0" smtClean="0"/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2" y="3573016"/>
            <a:ext cx="8715404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772816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lv-LV" sz="2800" b="1" dirty="0" smtClean="0"/>
              <a:t>Jānis</a:t>
            </a:r>
            <a:r>
              <a:rPr lang="lv-LV" sz="2800" dirty="0" smtClean="0"/>
              <a:t> </a:t>
            </a:r>
            <a:r>
              <a:rPr lang="lv-LV" sz="2800" b="1" dirty="0"/>
              <a:t>nonāca</a:t>
            </a:r>
            <a:r>
              <a:rPr lang="lv-LV" sz="2800" dirty="0"/>
              <a:t> </a:t>
            </a:r>
            <a:r>
              <a:rPr lang="lv-LV" sz="2800" b="1" dirty="0"/>
              <a:t>cietumā</a:t>
            </a:r>
            <a:r>
              <a:rPr lang="lv-LV" sz="2800" dirty="0"/>
              <a:t> dēļ tā, ka Viņš </a:t>
            </a:r>
            <a:r>
              <a:rPr lang="lv-LV" sz="2800" b="1" dirty="0"/>
              <a:t>sludināja patiesību</a:t>
            </a:r>
            <a:r>
              <a:rPr lang="lv-LV" sz="2800" dirty="0" smtClean="0"/>
              <a:t>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Jānis sūta mācekļus pie Jēzus</a:t>
            </a:r>
            <a:r>
              <a:rPr lang="lv-LV" sz="2800" dirty="0" smtClean="0"/>
              <a:t>? Vai viņš </a:t>
            </a:r>
            <a:r>
              <a:rPr lang="lv-LV" sz="2800" b="1" dirty="0" smtClean="0"/>
              <a:t>nezina, kas Jēzus ir</a:t>
            </a:r>
            <a:r>
              <a:rPr lang="lv-LV" sz="2800" dirty="0" smtClean="0"/>
              <a:t>?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lv-LV" sz="2800" dirty="0" smtClean="0"/>
              <a:t>Viņš grib, lai </a:t>
            </a:r>
            <a:r>
              <a:rPr lang="lv-LV" sz="2800" b="1" dirty="0" smtClean="0"/>
              <a:t>mācekļi paši pārliecinās par to!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2357438"/>
          </a:xfrm>
        </p:spPr>
        <p:txBody>
          <a:bodyPr/>
          <a:lstStyle/>
          <a:p>
            <a:r>
              <a:rPr lang="lv-LV" sz="2800" i="1" dirty="0" smtClean="0"/>
              <a:t>4 Un Jēzus atbildēja un tiem sacīja: "Ejiet un sakiet Jānim, ko jūs redzat un dzirdat: 5 akli redz, kropli staigā, spitālīgi tiek šķīstīti, kurli dzird, mirušie augšāmceļas un nabagiem tiek sludināta prieka vēsts. 6 Un svētlaimīgs ikviens, kas Manis dēļ neapgrēcinās."</a:t>
            </a:r>
            <a:endParaRPr lang="en-US" sz="2400" i="1" dirty="0" smtClean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6"/>
            <a:ext cx="3393285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 r="25000"/>
          <a:stretch>
            <a:fillRect/>
          </a:stretch>
        </p:blipFill>
        <p:spPr bwMode="auto">
          <a:xfrm>
            <a:off x="3347864" y="3214686"/>
            <a:ext cx="280831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0303" y="3214686"/>
            <a:ext cx="2973697" cy="3643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2214554"/>
            <a:ext cx="9144000" cy="91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  <a:buFont typeface="Arial" pitchFamily="34" charset="0"/>
              <a:buChar char="•"/>
            </a:pPr>
            <a:r>
              <a:rPr lang="lv-LV" sz="2800" b="1" dirty="0" smtClean="0"/>
              <a:t>Kāpēc Jēzus tā atbild?</a:t>
            </a:r>
          </a:p>
          <a:p>
            <a:pPr>
              <a:lnSpc>
                <a:spcPts val="3200"/>
              </a:lnSpc>
              <a:buFont typeface="Arial" pitchFamily="34" charset="0"/>
              <a:buChar char="•"/>
            </a:pPr>
            <a:r>
              <a:rPr lang="lv-LV" sz="2800" b="1" dirty="0" smtClean="0"/>
              <a:t>Jēzus grib, lai mācekļi paši vērtē pēc darbiem</a:t>
            </a:r>
            <a:endParaRPr lang="lv-LV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http://www.freebibleimages.org/storydata/photos/FB_John_Baptist/overview_images/001-john-baptist.jpg?1335949034"/>
          <p:cNvPicPr>
            <a:picLocks noChangeAspect="1" noChangeArrowheads="1"/>
          </p:cNvPicPr>
          <p:nvPr/>
        </p:nvPicPr>
        <p:blipFill>
          <a:blip r:embed="rId2" cstate="print"/>
          <a:srcRect l="18880" r="28463"/>
          <a:stretch>
            <a:fillRect/>
          </a:stretch>
        </p:blipFill>
        <p:spPr bwMode="auto">
          <a:xfrm flipH="1">
            <a:off x="5143504" y="857232"/>
            <a:ext cx="4000496" cy="589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7 Kad tie aizgāja, Jēzus iesāka runāt uz ļaudīm par Jāni: "Ko jūs esat izgājuši tuksnesī skatīt? Vai kādu niedri, ko vējš šurpu turpu šauba?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5715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/>
              <a:t>Te </a:t>
            </a:r>
            <a:r>
              <a:rPr lang="lv-LV" sz="2800" b="1" dirty="0"/>
              <a:t>varētu</a:t>
            </a:r>
            <a:r>
              <a:rPr lang="lv-LV" sz="2800" dirty="0"/>
              <a:t> kā </a:t>
            </a:r>
            <a:r>
              <a:rPr lang="lv-LV" sz="2800" b="1" dirty="0"/>
              <a:t>Pāvils </a:t>
            </a:r>
            <a:r>
              <a:rPr lang="lv-LV" sz="2800" b="1" dirty="0" err="1"/>
              <a:t>Aeropāgā</a:t>
            </a:r>
            <a:r>
              <a:rPr lang="lv-LV" sz="2800" b="1" dirty="0"/>
              <a:t> </a:t>
            </a:r>
            <a:r>
              <a:rPr lang="lv-LV" sz="2800" dirty="0"/>
              <a:t>sacīt, </a:t>
            </a:r>
            <a:r>
              <a:rPr lang="lv-LV" sz="2800" i="1" dirty="0"/>
              <a:t>to ko jūs nezinādami godināt, to es jums pasludinu</a:t>
            </a:r>
            <a:r>
              <a:rPr lang="lv-LV" sz="2800" dirty="0"/>
              <a:t>: te ir runa par </a:t>
            </a:r>
            <a:r>
              <a:rPr lang="lv-LV" sz="2800" b="1" dirty="0"/>
              <a:t>Jāni</a:t>
            </a:r>
            <a:r>
              <a:rPr lang="lv-LV" sz="2800" dirty="0"/>
              <a:t> </a:t>
            </a:r>
            <a:r>
              <a:rPr lang="lv-LV" sz="2800" b="1" dirty="0"/>
              <a:t>Kristītāju</a:t>
            </a:r>
            <a:r>
              <a:rPr lang="lv-LV" sz="2800" dirty="0"/>
              <a:t>, neviens cits </a:t>
            </a:r>
            <a:r>
              <a:rPr lang="lv-LV" sz="2800" b="1" dirty="0"/>
              <a:t>Jānis</a:t>
            </a:r>
            <a:r>
              <a:rPr lang="lv-LV" sz="2800" dirty="0"/>
              <a:t> </a:t>
            </a:r>
            <a:r>
              <a:rPr lang="lv-LV" sz="2800" b="1" dirty="0"/>
              <a:t>nekad</a:t>
            </a:r>
            <a:r>
              <a:rPr lang="lv-LV" sz="2800" dirty="0"/>
              <a:t> </a:t>
            </a:r>
            <a:r>
              <a:rPr lang="lv-LV" sz="2800" b="1" dirty="0"/>
              <a:t>nav ticis </a:t>
            </a:r>
            <a:r>
              <a:rPr lang="lv-LV" sz="2800" dirty="0"/>
              <a:t>tā </a:t>
            </a:r>
            <a:r>
              <a:rPr lang="lv-LV" sz="2800" b="1" dirty="0"/>
              <a:t>pagodināts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Nav 2 Jāņu! </a:t>
            </a:r>
            <a:endParaRPr lang="lv-LV" sz="2800" b="1" dirty="0"/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I</a:t>
            </a:r>
            <a:r>
              <a:rPr lang="lv-LV" sz="2800" dirty="0"/>
              <a:t>r </a:t>
            </a:r>
            <a:r>
              <a:rPr lang="lv-LV" sz="2800" b="1" dirty="0"/>
              <a:t>tikai viens Jānis</a:t>
            </a:r>
            <a:r>
              <a:rPr lang="lv-LV" sz="2800" dirty="0"/>
              <a:t> dažādās tautās – Ivan, </a:t>
            </a:r>
            <a:r>
              <a:rPr lang="lv-LV" sz="2800" dirty="0" err="1"/>
              <a:t>John</a:t>
            </a:r>
            <a:r>
              <a:rPr lang="lv-LV" sz="2800" dirty="0"/>
              <a:t>, </a:t>
            </a:r>
            <a:r>
              <a:rPr lang="lv-LV" sz="2800" dirty="0" err="1"/>
              <a:t>Johannes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err="1"/>
              <a:t>Johanan</a:t>
            </a:r>
            <a:r>
              <a:rPr lang="lv-LV" sz="2800" b="1" dirty="0"/>
              <a:t> – Dievs (Jahve) apžēlojies</a:t>
            </a:r>
          </a:p>
        </p:txBody>
      </p:sp>
      <p:sp>
        <p:nvSpPr>
          <p:cNvPr id="512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628B50-3CBA-432B-AC7D-389B96F203E3}" type="slidenum">
              <a:rPr lang="lv-LV" smtClean="0">
                <a:latin typeface="Arial" pitchFamily="34" charset="0"/>
              </a:rPr>
              <a:pPr/>
              <a:t>6</a:t>
            </a:fld>
            <a:endParaRPr lang="lv-LV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8 Jeb ko jūs esat izgājuši redzēt? Vai kādu cilvēku mīkstās drēbēs? Redzi, kas mīkstas drēbes valkā, tie ir ķēniņu namos.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507206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Ko </a:t>
            </a:r>
            <a:r>
              <a:rPr lang="lv-LV" sz="2800" dirty="0"/>
              <a:t>izgājuši skatīt</a:t>
            </a:r>
            <a:r>
              <a:rPr lang="lv-LV" sz="28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Dīvaina paskata cilvēks!</a:t>
            </a:r>
            <a:endParaRPr lang="lv-LV" sz="2800" dirty="0"/>
          </a:p>
          <a:p>
            <a:pPr>
              <a:buFont typeface="Arial" pitchFamily="34" charset="0"/>
              <a:buChar char="•"/>
            </a:pPr>
            <a:r>
              <a:rPr lang="lv-LV" sz="2800" dirty="0"/>
              <a:t>Kāds gan </a:t>
            </a: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/>
              <a:t>palicis</a:t>
            </a:r>
            <a:r>
              <a:rPr lang="lv-LV" sz="2800" dirty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Latviešu </a:t>
            </a:r>
            <a:r>
              <a:rPr lang="lv-LV" sz="2800" b="1" dirty="0"/>
              <a:t>dainu Jānis </a:t>
            </a:r>
            <a:r>
              <a:rPr lang="lv-LV" sz="2800" dirty="0"/>
              <a:t>ir aizsūnojies </a:t>
            </a:r>
            <a:r>
              <a:rPr lang="lv-LV" sz="2800" b="1" dirty="0"/>
              <a:t>Jānis Kristītājs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Dainu Jānis </a:t>
            </a:r>
            <a:r>
              <a:rPr lang="lv-LV" sz="2800" b="1" dirty="0"/>
              <a:t>pūš tauri </a:t>
            </a:r>
            <a:r>
              <a:rPr lang="lv-LV" sz="2800" dirty="0"/>
              <a:t>&amp; </a:t>
            </a:r>
            <a:r>
              <a:rPr lang="lv-LV" sz="2800" b="1" dirty="0"/>
              <a:t>rībina</a:t>
            </a:r>
            <a:r>
              <a:rPr lang="lv-LV" sz="2800" dirty="0"/>
              <a:t> </a:t>
            </a:r>
            <a:r>
              <a:rPr lang="lv-LV" sz="2800" b="1" dirty="0"/>
              <a:t>bungas</a:t>
            </a:r>
            <a:r>
              <a:rPr lang="lv-LV" sz="2800" dirty="0"/>
              <a:t>, bet </a:t>
            </a:r>
            <a:r>
              <a:rPr lang="lv-LV" sz="2800" b="1" dirty="0"/>
              <a:t>ko</a:t>
            </a:r>
            <a:r>
              <a:rPr lang="lv-LV" sz="2800" dirty="0"/>
              <a:t> tad viņš </a:t>
            </a:r>
            <a:r>
              <a:rPr lang="lv-LV" sz="2800" b="1" dirty="0"/>
              <a:t>saka</a:t>
            </a:r>
            <a:r>
              <a:rPr lang="lv-LV" sz="2800" dirty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Ko </a:t>
            </a:r>
            <a:r>
              <a:rPr lang="lv-LV" sz="2800" b="1" dirty="0"/>
              <a:t>Jānis</a:t>
            </a:r>
            <a:r>
              <a:rPr lang="lv-LV" sz="2800" dirty="0"/>
              <a:t> grib </a:t>
            </a:r>
            <a:r>
              <a:rPr lang="lv-LV" sz="2800" b="1" dirty="0"/>
              <a:t>pavēstīt</a:t>
            </a:r>
            <a:r>
              <a:rPr lang="lv-LV" sz="2800" dirty="0"/>
              <a:t> pūšot </a:t>
            </a:r>
            <a:r>
              <a:rPr lang="lv-LV" sz="2800" b="1" dirty="0"/>
              <a:t>tauri</a:t>
            </a:r>
            <a:r>
              <a:rPr lang="lv-LV" sz="2800" dirty="0"/>
              <a:t> un rībinot </a:t>
            </a:r>
            <a:r>
              <a:rPr lang="lv-LV" sz="2800" b="1" dirty="0"/>
              <a:t>bungas</a:t>
            </a:r>
            <a:r>
              <a:rPr lang="lv-LV" sz="2800" dirty="0"/>
              <a:t> – tas ir </a:t>
            </a:r>
            <a:r>
              <a:rPr lang="lv-LV" sz="2800" b="1" dirty="0"/>
              <a:t>piemirsies</a:t>
            </a:r>
            <a:r>
              <a:rPr lang="lv-LV" sz="2800" dirty="0"/>
              <a:t>.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FBE97D-C074-49A0-8FF4-778837DA1175}" type="slidenum">
              <a:rPr lang="lv-LV" smtClean="0">
                <a:latin typeface="Arial" pitchFamily="34" charset="0"/>
              </a:rPr>
              <a:pPr/>
              <a:t>7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9223" name="Picture 7" descr="http://blog.adw.org/wp-content/uploads/baptis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796642"/>
            <a:ext cx="4143372" cy="5775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9 Jeb ko jūs esat izgājuši redzēt? Vai kādu pravieti? Tiešām, Es jums saku, tas ir augstāks nekā pravietis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28688"/>
            <a:ext cx="5072063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/>
              <a:t>Jānis gatavo </a:t>
            </a:r>
            <a:r>
              <a:rPr lang="lv-LV" sz="2800" dirty="0"/>
              <a:t>uz ko </a:t>
            </a:r>
            <a:r>
              <a:rPr lang="lv-LV" sz="2800" b="1" dirty="0"/>
              <a:t>nozīmīgu</a:t>
            </a:r>
            <a:r>
              <a:rPr lang="lv-LV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Jānis </a:t>
            </a:r>
            <a:r>
              <a:rPr lang="lv-LV" sz="2800" b="1" dirty="0"/>
              <a:t>Kristītājs</a:t>
            </a:r>
            <a:r>
              <a:rPr lang="lv-LV" sz="2800" dirty="0"/>
              <a:t> visiem </a:t>
            </a:r>
            <a:r>
              <a:rPr lang="lv-LV" sz="2800" b="1" dirty="0"/>
              <a:t>ziņo</a:t>
            </a:r>
            <a:r>
              <a:rPr lang="lv-LV" sz="2800" dirty="0"/>
              <a:t> </a:t>
            </a:r>
            <a:r>
              <a:rPr lang="lv-LV" sz="2800" b="1" dirty="0"/>
              <a:t>prieku</a:t>
            </a:r>
            <a:r>
              <a:rPr lang="lv-LV" sz="2800" dirty="0"/>
              <a:t>, kas </a:t>
            </a:r>
            <a:r>
              <a:rPr lang="lv-LV" sz="2800" b="1" dirty="0"/>
              <a:t>pasaulei</a:t>
            </a:r>
            <a:r>
              <a:rPr lang="lv-LV" sz="2800" dirty="0"/>
              <a:t> ir </a:t>
            </a:r>
            <a:r>
              <a:rPr lang="lv-LV" sz="2800" b="1" dirty="0"/>
              <a:t>noticis</a:t>
            </a:r>
            <a:r>
              <a:rPr lang="lv-LV" sz="2800" dirty="0"/>
              <a:t> – par </a:t>
            </a:r>
            <a:r>
              <a:rPr lang="lv-LV" sz="2800" b="1" dirty="0"/>
              <a:t>Pestītāja</a:t>
            </a:r>
            <a:r>
              <a:rPr lang="lv-LV" sz="2800" dirty="0"/>
              <a:t> – </a:t>
            </a:r>
            <a:r>
              <a:rPr lang="lv-LV" sz="2800" b="1" dirty="0"/>
              <a:t>Glābēja</a:t>
            </a:r>
            <a:r>
              <a:rPr lang="lv-LV" sz="2800" dirty="0"/>
              <a:t> </a:t>
            </a:r>
            <a:r>
              <a:rPr lang="lv-LV" sz="2800" b="1" dirty="0"/>
              <a:t>nākšanu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/>
              <a:t>līgavaiņa draugs</a:t>
            </a:r>
            <a:r>
              <a:rPr lang="lv-LV" sz="2800" dirty="0"/>
              <a:t>, kas </a:t>
            </a:r>
            <a:r>
              <a:rPr lang="lv-LV" sz="2800" b="1" dirty="0"/>
              <a:t>paziņo</a:t>
            </a:r>
            <a:r>
              <a:rPr lang="lv-LV" sz="2800" dirty="0"/>
              <a:t> par </a:t>
            </a:r>
            <a:r>
              <a:rPr lang="lv-LV" sz="2800" b="1" dirty="0"/>
              <a:t>Līgavaiņa</a:t>
            </a:r>
            <a:r>
              <a:rPr lang="lv-LV" sz="2800" dirty="0"/>
              <a:t> </a:t>
            </a:r>
            <a:r>
              <a:rPr lang="lv-LV" sz="2800" b="1" dirty="0"/>
              <a:t>ierašanos</a:t>
            </a:r>
            <a:r>
              <a:rPr lang="lv-LV" sz="2800" dirty="0"/>
              <a:t> </a:t>
            </a:r>
            <a:r>
              <a:rPr lang="lv-LV" sz="2800" b="1" dirty="0"/>
              <a:t>pasaulē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Vai mūs </a:t>
            </a:r>
            <a:r>
              <a:rPr lang="lv-LV" sz="2800" b="1" dirty="0"/>
              <a:t>senči</a:t>
            </a:r>
            <a:r>
              <a:rPr lang="lv-LV" sz="2800" dirty="0"/>
              <a:t> </a:t>
            </a:r>
            <a:r>
              <a:rPr lang="lv-LV" sz="2800" b="1" dirty="0"/>
              <a:t>Jāņos</a:t>
            </a:r>
            <a:r>
              <a:rPr lang="lv-LV" sz="2800" dirty="0"/>
              <a:t> </a:t>
            </a:r>
            <a:r>
              <a:rPr lang="lv-LV" sz="2800" b="1" dirty="0"/>
              <a:t>dzīvesdraugu</a:t>
            </a:r>
            <a:r>
              <a:rPr lang="lv-LV" sz="2800" dirty="0"/>
              <a:t> </a:t>
            </a:r>
            <a:r>
              <a:rPr lang="lv-LV" sz="2800" b="1" dirty="0"/>
              <a:t>noskatot</a:t>
            </a:r>
            <a:r>
              <a:rPr lang="lv-LV" sz="2800" dirty="0"/>
              <a:t> nav ko </a:t>
            </a:r>
            <a:r>
              <a:rPr lang="lv-LV" sz="2800" b="1" dirty="0"/>
              <a:t>līdzīgi domājuši</a:t>
            </a:r>
            <a:r>
              <a:rPr lang="lv-LV" sz="2800" dirty="0"/>
              <a:t>?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60FC39-1036-4634-94D4-3E03920B47F3}" type="slidenum">
              <a:rPr lang="lv-LV" smtClean="0">
                <a:latin typeface="Arial" pitchFamily="34" charset="0"/>
              </a:rPr>
              <a:pPr/>
              <a:t>8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6151" name="Picture 7" descr="http://www.gardenofpraise.com/images/jesu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414" y="1214422"/>
            <a:ext cx="4176586" cy="5405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http://www.marypages.com/JohnBapt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15008" y="785794"/>
            <a:ext cx="3428992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10 Šis ir tas, par ko rakstīts: redzi, Es sūtu Savu eņģeli Tavā priekšā, kam būs Tev ceļu sataisīt.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671512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/>
              <a:t>Jāņa sludināšana</a:t>
            </a:r>
            <a:r>
              <a:rPr lang="lv-LV" sz="2800" dirty="0"/>
              <a:t>: </a:t>
            </a:r>
            <a:r>
              <a:rPr lang="lv-LV" sz="2800" i="1" dirty="0"/>
              <a:t>atgriezieties no grēkiem, liecieties kristīties</a:t>
            </a:r>
            <a:r>
              <a:rPr lang="lv-LV" sz="2800" dirty="0"/>
              <a:t> </a:t>
            </a:r>
            <a:r>
              <a:rPr lang="lv-LV" sz="2800" i="1" dirty="0"/>
              <a:t>un ticiet uz Jēzu!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Tā būtu </a:t>
            </a:r>
            <a:r>
              <a:rPr lang="lv-LV" sz="2800" b="1" dirty="0"/>
              <a:t>Jāņu dienu īstā vēsts</a:t>
            </a:r>
            <a:r>
              <a:rPr lang="lv-LV" sz="2800" dirty="0"/>
              <a:t>, nevis </a:t>
            </a:r>
            <a:r>
              <a:rPr lang="lv-LV" sz="2800" b="1" dirty="0"/>
              <a:t>grēkā mešanās diena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Papardes zieda meklēšana </a:t>
            </a:r>
            <a:r>
              <a:rPr lang="lv-LV" sz="2800" dirty="0"/>
              <a:t>- </a:t>
            </a:r>
            <a:r>
              <a:rPr lang="lv-LV" sz="2800" b="1" dirty="0"/>
              <a:t>Laulība</a:t>
            </a:r>
            <a:r>
              <a:rPr lang="lv-LV" sz="2800" dirty="0"/>
              <a:t> </a:t>
            </a:r>
            <a:r>
              <a:rPr lang="lv-LV" sz="2800" b="1" dirty="0"/>
              <a:t>nodalīta</a:t>
            </a:r>
            <a:r>
              <a:rPr lang="lv-LV" sz="2800" dirty="0"/>
              <a:t> no </a:t>
            </a:r>
            <a:r>
              <a:rPr lang="lv-LV" sz="2800" b="1" dirty="0"/>
              <a:t>seksa</a:t>
            </a:r>
            <a:r>
              <a:rPr lang="lv-LV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Mums </a:t>
            </a:r>
            <a:r>
              <a:rPr lang="lv-LV" sz="2800" b="1" dirty="0"/>
              <a:t>kristiešiem</a:t>
            </a:r>
            <a:r>
              <a:rPr lang="lv-LV" sz="2800" dirty="0"/>
              <a:t> uz šo nopietnību </a:t>
            </a:r>
            <a:r>
              <a:rPr lang="lv-LV" sz="2800" b="1" dirty="0"/>
              <a:t>tauta</a:t>
            </a:r>
            <a:r>
              <a:rPr lang="lv-LV" sz="2800" dirty="0"/>
              <a:t> ir </a:t>
            </a:r>
            <a:r>
              <a:rPr lang="lv-LV" sz="2800" b="1" dirty="0"/>
              <a:t>jāmudina</a:t>
            </a:r>
            <a:r>
              <a:rPr lang="lv-LV" sz="28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Kas </a:t>
            </a:r>
            <a:r>
              <a:rPr lang="lv-LV" sz="2800" b="1" dirty="0"/>
              <a:t>Jāņa</a:t>
            </a:r>
            <a:r>
              <a:rPr lang="lv-LV" sz="2800" dirty="0"/>
              <a:t> </a:t>
            </a:r>
            <a:r>
              <a:rPr lang="lv-LV" sz="2800" b="1" dirty="0"/>
              <a:t>vēsti</a:t>
            </a:r>
            <a:r>
              <a:rPr lang="lv-LV" sz="2800" dirty="0"/>
              <a:t> </a:t>
            </a:r>
            <a:r>
              <a:rPr lang="lv-LV" sz="2800" b="1" dirty="0"/>
              <a:t>saklausīs</a:t>
            </a:r>
            <a:r>
              <a:rPr lang="lv-LV" sz="2800" dirty="0"/>
              <a:t> – tie ir </a:t>
            </a:r>
            <a:r>
              <a:rPr lang="lv-LV" sz="2800" b="1" dirty="0"/>
              <a:t>īstie</a:t>
            </a:r>
            <a:r>
              <a:rPr lang="lv-LV" sz="2800" dirty="0"/>
              <a:t> </a:t>
            </a:r>
            <a:r>
              <a:rPr lang="lv-LV" sz="2800" b="1" dirty="0"/>
              <a:t>Jāņa bērni </a:t>
            </a:r>
            <a:r>
              <a:rPr lang="lv-LV" sz="2800" dirty="0"/>
              <a:t>un arī </a:t>
            </a:r>
            <a:r>
              <a:rPr lang="lv-LV" sz="2800" b="1" dirty="0"/>
              <a:t>Dieva bērni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Jāņu</a:t>
            </a:r>
            <a:r>
              <a:rPr lang="lv-LV" sz="2800" dirty="0" smtClean="0"/>
              <a:t> svētki ir </a:t>
            </a:r>
            <a:r>
              <a:rPr lang="lv-LV" sz="2800" b="1" dirty="0" smtClean="0"/>
              <a:t>sagrozīti</a:t>
            </a:r>
            <a:r>
              <a:rPr lang="lv-LV" sz="2800" dirty="0" smtClean="0"/>
              <a:t>, bet </a:t>
            </a:r>
            <a:r>
              <a:rPr lang="lv-LV" sz="2800" b="1" dirty="0" smtClean="0"/>
              <a:t>Jāņa</a:t>
            </a:r>
            <a:r>
              <a:rPr lang="lv-LV" sz="2800" dirty="0" smtClean="0"/>
              <a:t> </a:t>
            </a:r>
            <a:r>
              <a:rPr lang="lv-LV" sz="2800" b="1" dirty="0" smtClean="0"/>
              <a:t>vārds</a:t>
            </a:r>
            <a:r>
              <a:rPr lang="lv-LV" sz="2800" dirty="0" smtClean="0"/>
              <a:t> vēl joprojām palicis </a:t>
            </a:r>
            <a:r>
              <a:rPr lang="lv-LV" sz="2800" b="1" dirty="0" smtClean="0"/>
              <a:t>dzirdams</a:t>
            </a:r>
            <a:r>
              <a:rPr lang="lv-LV" sz="2800" dirty="0" smtClean="0"/>
              <a:t>, jo viņš ir </a:t>
            </a:r>
            <a:r>
              <a:rPr lang="lv-LV" sz="2800" b="1" dirty="0" smtClean="0"/>
              <a:t>izcilākais pravietis</a:t>
            </a:r>
            <a:r>
              <a:rPr lang="lv-LV" sz="2800" smtClean="0"/>
              <a:t>.  </a:t>
            </a:r>
            <a:endParaRPr lang="lv-LV" sz="2800" dirty="0"/>
          </a:p>
        </p:txBody>
      </p:sp>
      <p:sp>
        <p:nvSpPr>
          <p:cNvPr id="819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33A8C2-7D8A-4084-8CE2-68528C50E9F7}" type="slidenum">
              <a:rPr lang="lv-LV" smtClean="0">
                <a:latin typeface="Arial" pitchFamily="34" charset="0"/>
              </a:rPr>
              <a:pPr/>
              <a:t>9</a:t>
            </a:fld>
            <a:endParaRPr lang="lv-LV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3286</TotalTime>
  <Words>980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Mt.11:2-11 Jānis Kristītājs</vt:lpstr>
      <vt:lpstr>Mt.11:2-11 Jānis Kristītājs</vt:lpstr>
      <vt:lpstr>Ievads</vt:lpstr>
      <vt:lpstr>Slide 4</vt:lpstr>
      <vt:lpstr>Slide 5</vt:lpstr>
      <vt:lpstr>Slide 6</vt:lpstr>
      <vt:lpstr>Slide 7</vt:lpstr>
      <vt:lpstr>Slide 8</vt:lpstr>
      <vt:lpstr>Slide 9</vt:lpstr>
      <vt:lpstr>Slide 10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72</cp:revision>
  <dcterms:created xsi:type="dcterms:W3CDTF">2010-10-07T14:46:11Z</dcterms:created>
  <dcterms:modified xsi:type="dcterms:W3CDTF">2020-06-29T08:52:29Z</dcterms:modified>
</cp:coreProperties>
</file>