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8" r:id="rId2"/>
    <p:sldId id="306" r:id="rId3"/>
    <p:sldId id="308" r:id="rId4"/>
    <p:sldId id="307" r:id="rId5"/>
    <p:sldId id="299" r:id="rId6"/>
    <p:sldId id="300" r:id="rId7"/>
    <p:sldId id="301" r:id="rId8"/>
    <p:sldId id="302" r:id="rId9"/>
    <p:sldId id="309" r:id="rId10"/>
    <p:sldId id="310" r:id="rId11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7/10/2021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7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Mt.14:1-12 Jāņa Kristītāja nāve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34" y="9364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6" name="Picture 7" descr="http://www.freebibleimages.org/storydata/photos/FB_John_Baptist/overview_images/001-john-baptist.jpg?1335949034"/>
          <p:cNvPicPr>
            <a:picLocks noChangeAspect="1" noChangeArrowheads="1"/>
          </p:cNvPicPr>
          <p:nvPr/>
        </p:nvPicPr>
        <p:blipFill>
          <a:blip r:embed="rId3" cstate="print"/>
          <a:srcRect l="18880" r="28463"/>
          <a:stretch>
            <a:fillRect/>
          </a:stretch>
        </p:blipFill>
        <p:spPr bwMode="auto">
          <a:xfrm flipH="1">
            <a:off x="0" y="857232"/>
            <a:ext cx="9144000" cy="5894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11.jūl.2021.</a:t>
            </a:r>
            <a:endParaRPr lang="lv-LV" sz="200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57938" y="785813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/>
              <a:t>Māc. Roberts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E175A4-CB82-4409-9926-5EBFE589DC1A}" type="slidenum">
              <a:rPr lang="lv-LV" smtClean="0">
                <a:latin typeface="Arial" pitchFamily="34" charset="0"/>
              </a:rPr>
              <a:pPr/>
              <a:t>10</a:t>
            </a:fld>
            <a:endParaRPr lang="lv-LV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4624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Mk.6:14-29 </a:t>
            </a:r>
            <a:r>
              <a:rPr lang="lv-LV" sz="3600" b="1" dirty="0" smtClean="0"/>
              <a:t>Jāņa Kristītāja nāve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34" y="9364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000108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dirty="0" smtClean="0"/>
              <a:t>14 </a:t>
            </a:r>
            <a:r>
              <a:rPr lang="lv-LV" sz="2400" dirty="0" smtClean="0"/>
              <a:t>Un ķēniņš </a:t>
            </a:r>
            <a:r>
              <a:rPr lang="lv-LV" sz="2400" dirty="0" err="1" smtClean="0"/>
              <a:t>Hērods</a:t>
            </a:r>
            <a:r>
              <a:rPr lang="lv-LV" sz="2400" dirty="0" smtClean="0"/>
              <a:t> to dzirdēja, jo Viņa Vārds bija tapis zināms, un sacīja, ka Jānis Kristītājs esot uzmodināts no miroņiem un tādēļ Viņā tādi brīnuma spēki darbojoties</a:t>
            </a:r>
            <a:r>
              <a:rPr lang="lv-LV" sz="2400" dirty="0" smtClean="0"/>
              <a:t>. 15 </a:t>
            </a:r>
            <a:r>
              <a:rPr lang="lv-LV" sz="2400" dirty="0" smtClean="0"/>
              <a:t>Bet citi sacīja: "Viņš ir </a:t>
            </a:r>
            <a:r>
              <a:rPr lang="lv-LV" sz="2400" dirty="0" err="1" smtClean="0"/>
              <a:t>Ēlija</a:t>
            </a:r>
            <a:r>
              <a:rPr lang="lv-LV" sz="2400" dirty="0" smtClean="0"/>
              <a:t>." Un citi sacīja: "Viņš ir pravietis, kā viens no praviešiem</a:t>
            </a:r>
            <a:r>
              <a:rPr lang="lv-LV" sz="2400" dirty="0" smtClean="0"/>
              <a:t>.“ 16 </a:t>
            </a:r>
            <a:r>
              <a:rPr lang="lv-LV" sz="2400" dirty="0" smtClean="0"/>
              <a:t>Bet </a:t>
            </a:r>
            <a:r>
              <a:rPr lang="lv-LV" sz="2400" dirty="0" err="1" smtClean="0"/>
              <a:t>Hērods</a:t>
            </a:r>
            <a:r>
              <a:rPr lang="lv-LV" sz="2400" dirty="0" smtClean="0"/>
              <a:t>, to dzirdējis, sacīja: "Jānis, kam es galvu nocirtu, uzcēlies no miroņiem</a:t>
            </a:r>
            <a:r>
              <a:rPr lang="lv-LV" sz="2400" dirty="0" smtClean="0"/>
              <a:t>.“ 17 </a:t>
            </a:r>
            <a:r>
              <a:rPr lang="lv-LV" sz="2400" dirty="0" smtClean="0"/>
              <a:t>Jo tas pats </a:t>
            </a:r>
            <a:r>
              <a:rPr lang="lv-LV" sz="2400" dirty="0" err="1" smtClean="0"/>
              <a:t>Hērods</a:t>
            </a:r>
            <a:r>
              <a:rPr lang="lv-LV" sz="2400" dirty="0" smtClean="0"/>
              <a:t> bija sūtījis un licis Jāni apcietināt un saistīt cietumā </a:t>
            </a:r>
            <a:r>
              <a:rPr lang="lv-LV" sz="2400" dirty="0" err="1" smtClean="0"/>
              <a:t>Hērodijas</a:t>
            </a:r>
            <a:r>
              <a:rPr lang="lv-LV" sz="2400" dirty="0" smtClean="0"/>
              <a:t>, sava brāļa Filipa sievas, dēļ; jo viņš to bija apprecējis</a:t>
            </a:r>
            <a:r>
              <a:rPr lang="lv-LV" sz="2400" dirty="0" smtClean="0"/>
              <a:t>. 18 </a:t>
            </a:r>
            <a:r>
              <a:rPr lang="lv-LV" sz="2400" dirty="0" smtClean="0"/>
              <a:t>Bet Jānis </a:t>
            </a:r>
            <a:r>
              <a:rPr lang="lv-LV" sz="2400" dirty="0" err="1" smtClean="0"/>
              <a:t>Hērodam</a:t>
            </a:r>
            <a:r>
              <a:rPr lang="lv-LV" sz="2400" dirty="0" smtClean="0"/>
              <a:t> bija sacījis: "Tev neklājas, ka tev ir tava brāļa sieva</a:t>
            </a:r>
            <a:r>
              <a:rPr lang="lv-LV" sz="2400" dirty="0" smtClean="0"/>
              <a:t>.“ 19 </a:t>
            </a:r>
            <a:r>
              <a:rPr lang="lv-LV" sz="2400" dirty="0" smtClean="0"/>
              <a:t>Un </a:t>
            </a:r>
            <a:r>
              <a:rPr lang="lv-LV" sz="2400" dirty="0" err="1" smtClean="0"/>
              <a:t>Hērodija</a:t>
            </a:r>
            <a:r>
              <a:rPr lang="lv-LV" sz="2400" dirty="0" smtClean="0"/>
              <a:t> viņu ienīda un gribēja </a:t>
            </a:r>
            <a:r>
              <a:rPr lang="lv-LV" sz="2400" dirty="0" smtClean="0"/>
              <a:t>nogalināt, </a:t>
            </a:r>
            <a:r>
              <a:rPr lang="lv-LV" sz="2400" dirty="0" smtClean="0"/>
              <a:t>bet nevarēja</a:t>
            </a:r>
            <a:r>
              <a:rPr lang="lv-LV" sz="2400" dirty="0" smtClean="0"/>
              <a:t>. 20 </a:t>
            </a:r>
            <a:r>
              <a:rPr lang="lv-LV" sz="2400" dirty="0" smtClean="0"/>
              <a:t>Jo </a:t>
            </a:r>
            <a:r>
              <a:rPr lang="lv-LV" sz="2400" dirty="0" err="1" smtClean="0"/>
              <a:t>Hērods</a:t>
            </a:r>
            <a:r>
              <a:rPr lang="lv-LV" sz="2400" dirty="0" smtClean="0"/>
              <a:t> Jāni bijās, zinādams viņu esam taisnu un svētu vīru, un viņu sargāja, un, viņu dzirdēdams, tas bieži kļuva domīgs un tomēr labprāt viņu klausījās</a:t>
            </a:r>
            <a:r>
              <a:rPr lang="lv-LV" sz="2400" dirty="0" smtClean="0"/>
              <a:t>. 21 </a:t>
            </a:r>
            <a:r>
              <a:rPr lang="lv-LV" sz="2400" dirty="0" smtClean="0"/>
              <a:t>Un gadījās izdevīga diena, kad </a:t>
            </a:r>
            <a:r>
              <a:rPr lang="lv-LV" sz="2400" dirty="0" err="1" smtClean="0"/>
              <a:t>Hērods</a:t>
            </a:r>
            <a:r>
              <a:rPr lang="lv-LV" sz="2400" dirty="0" smtClean="0"/>
              <a:t> savā dzimšanas dienā saviem lielkungiem un virsniekiem, un augstākajiem vīriem Galilejā rīkoja dzīres</a:t>
            </a:r>
            <a:r>
              <a:rPr lang="lv-LV" sz="2400" dirty="0" smtClean="0"/>
              <a:t>. </a:t>
            </a:r>
            <a:endParaRPr lang="lv-LV" sz="24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11.jūl.2021.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4624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Mk.6:14-29 Jāņa Kristītāja nāve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34" y="9364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000108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dirty="0" smtClean="0"/>
              <a:t>22 </a:t>
            </a:r>
            <a:r>
              <a:rPr lang="lv-LV" sz="2400" dirty="0" smtClean="0"/>
              <a:t>Un </a:t>
            </a:r>
            <a:r>
              <a:rPr lang="lv-LV" sz="2400" dirty="0" err="1" smtClean="0"/>
              <a:t>Hērodijas</a:t>
            </a:r>
            <a:r>
              <a:rPr lang="lv-LV" sz="2400" dirty="0" smtClean="0"/>
              <a:t> meita ienākusi dejoja un labi patika </a:t>
            </a:r>
            <a:r>
              <a:rPr lang="lv-LV" sz="2400" dirty="0" err="1" smtClean="0"/>
              <a:t>Hērodam</a:t>
            </a:r>
            <a:r>
              <a:rPr lang="lv-LV" sz="2400" dirty="0" smtClean="0"/>
              <a:t> un tiem, kas līdz pie galda sēdēja. Tad ķēniņš sacīja meitenei: "Lūdz no manis, ko gribēdama, es tev to došu</a:t>
            </a:r>
            <a:r>
              <a:rPr lang="lv-LV" sz="2400" dirty="0" smtClean="0"/>
              <a:t>.“ 23 </a:t>
            </a:r>
            <a:r>
              <a:rPr lang="lv-LV" sz="2400" dirty="0" smtClean="0"/>
              <a:t>Un viņš tai zvērēja: "Ko tu no manis lūgsi, to es tev došu, līdz pat pusei no manas valsts</a:t>
            </a:r>
            <a:r>
              <a:rPr lang="lv-LV" sz="2400" dirty="0" smtClean="0"/>
              <a:t>.“ 24 </a:t>
            </a:r>
            <a:r>
              <a:rPr lang="lv-LV" sz="2400" dirty="0" smtClean="0"/>
              <a:t>Bet viņa, ārā izgājusi, sacīja savai mātei: "Ko lai es lūdzu?" Bet tā sacīja: "Jāņa Kristītāja galvu</a:t>
            </a:r>
            <a:r>
              <a:rPr lang="lv-LV" sz="2400" dirty="0" smtClean="0"/>
              <a:t>.“ 25 </a:t>
            </a:r>
            <a:r>
              <a:rPr lang="lv-LV" sz="2400" dirty="0" smtClean="0"/>
              <a:t>Un tūdaļ viņa gāja steigšus iekšā pie ķēniņa, lūdza un sacīja: "Es gribu, ka tu man tūlīt dod bļodā Jāņa Kristītāja galvu</a:t>
            </a:r>
            <a:r>
              <a:rPr lang="lv-LV" sz="2400" dirty="0" smtClean="0"/>
              <a:t>.“ 26 </a:t>
            </a:r>
            <a:r>
              <a:rPr lang="lv-LV" sz="2400" dirty="0" smtClean="0"/>
              <a:t>Un ķēniņš ļoti noskuma; tomēr zvēresta un to dēļ, kas pie galda sēdēja, tas negribēja viņu atraidīt</a:t>
            </a:r>
            <a:r>
              <a:rPr lang="lv-LV" sz="2400" dirty="0" smtClean="0"/>
              <a:t>. 27 </a:t>
            </a:r>
            <a:r>
              <a:rPr lang="lv-LV" sz="2400" dirty="0" smtClean="0"/>
              <a:t>Un ķēniņš tūdaļ sūtīja bendi un pavēlēja atnest viņa galvu</a:t>
            </a:r>
            <a:r>
              <a:rPr lang="lv-LV" sz="2400" dirty="0" smtClean="0"/>
              <a:t>. 28 </a:t>
            </a:r>
            <a:r>
              <a:rPr lang="lv-LV" sz="2400" dirty="0" smtClean="0"/>
              <a:t>Un tas nogājis viņam cietumā nocirta galvu un atnesa viņa galvu bļodā, un deva to meitenei, un meitene to deva savai mātei</a:t>
            </a:r>
            <a:r>
              <a:rPr lang="lv-LV" sz="2400" dirty="0" smtClean="0"/>
              <a:t>. 29 </a:t>
            </a:r>
            <a:r>
              <a:rPr lang="lv-LV" sz="2400" dirty="0" smtClean="0"/>
              <a:t>Un, kad viņa mācekļi to dzirdēja, tad tie nāca un paņēma viņa miesas un tās ielika kapā.</a:t>
            </a:r>
            <a:endParaRPr lang="lv-LV" sz="24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11.jūl.2021.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4624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Ievads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34" y="9364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1028" name="AutoShape 4" descr="AMNIS - &amp;quot;Prast atbildēt&amp;quot; Autors - Marks Paustjens &amp;quot;Šī...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AMNIS - &amp;quot;Prast atbildēt&amp;quot; Autors - Marks Paustjens &amp;quot;Šī...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AMNIS - &amp;quot;Prast atbildēt&amp;quot; Autors - Marks Paustjens &amp;quot;Šī...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AMNIS - &amp;quot;Prast atbildēt&amp;quot; Autors - Marks Paustjens &amp;quot;Šī...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8" name="Picture 14" descr="Marks-Paustjens-web - Luterisma mantojuma fon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980728"/>
            <a:ext cx="3654549" cy="5183184"/>
          </a:xfrm>
          <a:prstGeom prst="rect">
            <a:avLst/>
          </a:prstGeom>
          <a:noFill/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1196752"/>
            <a:ext cx="50760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b="1" dirty="0" err="1" smtClean="0"/>
              <a:t>M.Paustjens</a:t>
            </a:r>
            <a:r>
              <a:rPr lang="lv-LV" sz="2800" b="1" dirty="0" smtClean="0"/>
              <a:t>: </a:t>
            </a:r>
          </a:p>
          <a:p>
            <a:pPr>
              <a:buFontTx/>
              <a:buChar char="•"/>
            </a:pPr>
            <a:r>
              <a:rPr lang="lv-LV" sz="2800" dirty="0" smtClean="0"/>
              <a:t>Vislabākais veids, kā cilvēkiem palīdzēt: </a:t>
            </a:r>
            <a:r>
              <a:rPr lang="lv-LV" sz="2800" b="1" dirty="0" smtClean="0"/>
              <a:t>izstāst</a:t>
            </a:r>
            <a:r>
              <a:rPr lang="lv-LV" sz="2800" b="1" dirty="0" smtClean="0"/>
              <a:t>ot viņiem </a:t>
            </a:r>
            <a:r>
              <a:rPr lang="lv-LV" sz="2800" b="1" dirty="0" smtClean="0"/>
              <a:t>B</a:t>
            </a:r>
            <a:r>
              <a:rPr lang="lv-LV" sz="2800" b="1" dirty="0" smtClean="0"/>
              <a:t>ībeles stāstu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Satiekot cilvēku, </a:t>
            </a:r>
            <a:r>
              <a:rPr lang="lv-LV" sz="2800" b="1" dirty="0" smtClean="0"/>
              <a:t>lūdz Dievam </a:t>
            </a:r>
            <a:r>
              <a:rPr lang="lv-LV" sz="2800" dirty="0" smtClean="0"/>
              <a:t>– </a:t>
            </a:r>
            <a:r>
              <a:rPr lang="lv-LV" sz="2800" b="1" dirty="0" smtClean="0"/>
              <a:t>kuru Bībeles stāstu viņiem izstāstīt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Klausoties šo </a:t>
            </a:r>
            <a:r>
              <a:rPr lang="lv-LV" sz="2800" b="1" dirty="0" smtClean="0"/>
              <a:t>Bībeles stāstu</a:t>
            </a:r>
            <a:r>
              <a:rPr lang="lv-LV" sz="2800" dirty="0" smtClean="0"/>
              <a:t>, padomā, </a:t>
            </a:r>
            <a:r>
              <a:rPr lang="lv-LV" sz="2800" b="1" dirty="0" smtClean="0"/>
              <a:t>kam tu varētu izstāstīt šo stāstu</a:t>
            </a:r>
            <a:r>
              <a:rPr lang="lv-LV" sz="2800" dirty="0" smtClean="0"/>
              <a:t>.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www.freebibleimages.org/storydata/photos/FB_John_Baptist/overview_images/001-john-baptist.jpg?1335949034"/>
          <p:cNvPicPr>
            <a:picLocks noChangeAspect="1" noChangeArrowheads="1"/>
          </p:cNvPicPr>
          <p:nvPr/>
        </p:nvPicPr>
        <p:blipFill>
          <a:blip r:embed="rId2" cstate="print"/>
          <a:srcRect l="18880" r="28463"/>
          <a:stretch>
            <a:fillRect/>
          </a:stretch>
        </p:blipFill>
        <p:spPr bwMode="auto">
          <a:xfrm flipH="1">
            <a:off x="5143504" y="1412776"/>
            <a:ext cx="4000496" cy="5338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dirty="0" smtClean="0"/>
              <a:t>16 Bet </a:t>
            </a:r>
            <a:r>
              <a:rPr lang="lv-LV" sz="2800" i="1" dirty="0" err="1" smtClean="0"/>
              <a:t>Hērods</a:t>
            </a:r>
            <a:r>
              <a:rPr lang="lv-LV" sz="2800" i="1" dirty="0" smtClean="0"/>
              <a:t>, to dzirdējis, sacīja: "Jānis, kam es galvu nocirtu, uzcēlies no miroņiem.“ 17 Jo tas pats </a:t>
            </a:r>
            <a:r>
              <a:rPr lang="lv-LV" sz="2800" i="1" dirty="0" err="1" smtClean="0"/>
              <a:t>Hērods</a:t>
            </a:r>
            <a:r>
              <a:rPr lang="lv-LV" sz="2800" i="1" dirty="0" smtClean="0"/>
              <a:t> bija sūtījis un licis Jāni apcietināt un saistīt cietumā </a:t>
            </a:r>
            <a:r>
              <a:rPr lang="lv-LV" sz="2800" i="1" dirty="0" err="1" smtClean="0"/>
              <a:t>Hērodijas</a:t>
            </a:r>
            <a:r>
              <a:rPr lang="lv-LV" sz="2800" i="1" dirty="0" smtClean="0"/>
              <a:t>, sava brāļa Filipa sievas, dēļ; jo viņš to bija apprecējis.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94413"/>
            <a:ext cx="536408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err="1" smtClean="0"/>
              <a:t>Hērodu</a:t>
            </a:r>
            <a:r>
              <a:rPr lang="lv-LV" sz="2800" b="1" dirty="0" smtClean="0"/>
              <a:t> </a:t>
            </a:r>
            <a:r>
              <a:rPr lang="lv-LV" sz="2800" b="1" dirty="0" err="1" smtClean="0"/>
              <a:t>moca</a:t>
            </a:r>
            <a:r>
              <a:rPr lang="lv-LV" sz="2800" b="1" dirty="0" smtClean="0"/>
              <a:t> sirdsapziņa par </a:t>
            </a:r>
            <a:r>
              <a:rPr lang="lv-LV" sz="2800" b="1" dirty="0" smtClean="0"/>
              <a:t>Jāni Kristītāju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Katrs, kas izdara </a:t>
            </a:r>
            <a:r>
              <a:rPr lang="lv-LV" sz="2800" b="1" dirty="0" smtClean="0"/>
              <a:t>lielu baušļa pārkāpumu</a:t>
            </a:r>
            <a:r>
              <a:rPr lang="lv-LV" sz="2800" dirty="0" smtClean="0"/>
              <a:t>, tam </a:t>
            </a:r>
            <a:r>
              <a:rPr lang="lv-LV" sz="2800" b="1" dirty="0" smtClean="0"/>
              <a:t>jārēķinās</a:t>
            </a:r>
            <a:r>
              <a:rPr lang="lv-LV" sz="2800" dirty="0" smtClean="0"/>
              <a:t> ar </a:t>
            </a:r>
            <a:r>
              <a:rPr lang="lv-LV" sz="2800" b="1" dirty="0" smtClean="0"/>
              <a:t>sirdsapziņas pārmetumiem mūža garumā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Līdzīgi kā </a:t>
            </a:r>
            <a:r>
              <a:rPr lang="lv-LV" sz="2800" b="1" dirty="0" smtClean="0"/>
              <a:t>māmiņa</a:t>
            </a:r>
            <a:r>
              <a:rPr lang="lv-LV" sz="2800" dirty="0" smtClean="0"/>
              <a:t>, kas </a:t>
            </a:r>
            <a:r>
              <a:rPr lang="lv-LV" sz="2800" b="1" dirty="0" smtClean="0"/>
              <a:t>izdarījusi abortu </a:t>
            </a:r>
            <a:r>
              <a:rPr lang="lv-LV" sz="2800" dirty="0" smtClean="0"/>
              <a:t>un viņai ar to </a:t>
            </a:r>
            <a:r>
              <a:rPr lang="lv-LV" sz="2800" b="1" dirty="0" smtClean="0"/>
              <a:t>jāsadzīvo visu atlikušo mūžu</a:t>
            </a:r>
            <a:r>
              <a:rPr lang="lv-LV" sz="2800" dirty="0" smtClean="0"/>
              <a:t>.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dirty="0" smtClean="0"/>
              <a:t>kļūst slavens un daži ļaudis domā, ka tas </a:t>
            </a:r>
            <a:r>
              <a:rPr lang="lv-LV" sz="2800" b="1" dirty="0" smtClean="0"/>
              <a:t>augšāmcēlies ir Jānis Kr.</a:t>
            </a:r>
            <a:endParaRPr lang="lv-LV" sz="2800" b="1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18 Bet Jānis </a:t>
            </a:r>
            <a:r>
              <a:rPr lang="lv-LV" sz="2800" i="1" dirty="0" err="1" smtClean="0"/>
              <a:t>Hērodam</a:t>
            </a:r>
            <a:r>
              <a:rPr lang="lv-LV" sz="2800" i="1" dirty="0" smtClean="0"/>
              <a:t> bija sacījis: "Tev neklājas, ka tev ir tava brāļa sieva.“ 19 Un </a:t>
            </a:r>
            <a:r>
              <a:rPr lang="lv-LV" sz="2800" i="1" dirty="0" err="1" smtClean="0"/>
              <a:t>Hērodija</a:t>
            </a:r>
            <a:r>
              <a:rPr lang="lv-LV" sz="2800" i="1" dirty="0" smtClean="0"/>
              <a:t> viņu ienīda un gribēja nogalināt, bet nevarēja. 20 Jo </a:t>
            </a:r>
            <a:r>
              <a:rPr lang="lv-LV" sz="2800" i="1" dirty="0" err="1" smtClean="0"/>
              <a:t>Hērods</a:t>
            </a:r>
            <a:r>
              <a:rPr lang="lv-LV" sz="2800" i="1" dirty="0" smtClean="0"/>
              <a:t> Jāni bijās, zinādams viņu esam taisnu un svētu vīru, un viņu sargāja, un, viņu dzirdēdams, tas bieži kļuva domīgs un tomēr labprāt viņu klausījās.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6084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Jānis</a:t>
            </a:r>
            <a:r>
              <a:rPr lang="lv-LV" sz="2800" dirty="0" smtClean="0"/>
              <a:t> </a:t>
            </a:r>
            <a:r>
              <a:rPr lang="lv-LV" sz="2800" dirty="0" smtClean="0"/>
              <a:t>runāja </a:t>
            </a:r>
            <a:r>
              <a:rPr lang="lv-LV" sz="2800" b="1" dirty="0" smtClean="0"/>
              <a:t>atklāti</a:t>
            </a:r>
            <a:r>
              <a:rPr lang="lv-LV" sz="2800" dirty="0" smtClean="0"/>
              <a:t> par </a:t>
            </a:r>
            <a:r>
              <a:rPr lang="lv-LV" sz="2800" b="1" dirty="0" err="1" smtClean="0"/>
              <a:t>Hēroda</a:t>
            </a:r>
            <a:r>
              <a:rPr lang="lv-LV" sz="2800" b="1" dirty="0" smtClean="0"/>
              <a:t> laulības pārkāpšanu</a:t>
            </a:r>
            <a:r>
              <a:rPr lang="lv-LV" sz="2800" dirty="0" smtClean="0"/>
              <a:t>. 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Hērods</a:t>
            </a:r>
            <a:r>
              <a:rPr lang="lv-LV" sz="2800" dirty="0" smtClean="0"/>
              <a:t> grib </a:t>
            </a:r>
            <a:r>
              <a:rPr lang="lv-LV" sz="2800" b="1" dirty="0" smtClean="0"/>
              <a:t>Jāni apklusināt</a:t>
            </a:r>
            <a:r>
              <a:rPr lang="lv-LV" sz="2800" dirty="0" smtClean="0"/>
              <a:t>, bet </a:t>
            </a:r>
            <a:r>
              <a:rPr lang="lv-LV" sz="2800" b="1" dirty="0" smtClean="0"/>
              <a:t>baidījās no tautas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Herodija alkatīga sieviete</a:t>
            </a:r>
            <a:r>
              <a:rPr lang="lv-LV" sz="2800" dirty="0" smtClean="0"/>
              <a:t>, kas meklē lielāku </a:t>
            </a:r>
            <a:r>
              <a:rPr lang="lv-LV" sz="2800" b="1" dirty="0" smtClean="0"/>
              <a:t>ietekmi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3074" name="Picture 2" descr="Attēlu rezultāti vaicājumam “herod and herodia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356993"/>
            <a:ext cx="7816382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21 Un gadījās izdevīga diena, kad </a:t>
            </a:r>
            <a:r>
              <a:rPr lang="lv-LV" sz="2800" i="1" dirty="0" err="1" smtClean="0"/>
              <a:t>Hērods</a:t>
            </a:r>
            <a:r>
              <a:rPr lang="lv-LV" sz="2800" i="1" dirty="0" smtClean="0"/>
              <a:t> savā dzimšanas dienā saviem lielkungiem un virsniekiem, un augstākajiem vīriem Galilejā rīkoja dzīres. 22 Un </a:t>
            </a:r>
            <a:r>
              <a:rPr lang="lv-LV" sz="2800" i="1" dirty="0" err="1" smtClean="0"/>
              <a:t>Hērodijas</a:t>
            </a:r>
            <a:r>
              <a:rPr lang="lv-LV" sz="2800" i="1" dirty="0" smtClean="0"/>
              <a:t> meita ienākusi dejoja un labi patika </a:t>
            </a:r>
            <a:r>
              <a:rPr lang="lv-LV" sz="2800" i="1" dirty="0" err="1" smtClean="0"/>
              <a:t>Hērodam</a:t>
            </a:r>
            <a:r>
              <a:rPr lang="lv-LV" sz="2800" i="1" dirty="0" smtClean="0"/>
              <a:t> un tiem, kas līdz pie galda sēdēja. </a:t>
            </a:r>
            <a:r>
              <a:rPr lang="lv-LV" sz="2800" i="1" dirty="0" smtClean="0"/>
              <a:t>23 Tad </a:t>
            </a:r>
            <a:r>
              <a:rPr lang="lv-LV" sz="2800" i="1" dirty="0" smtClean="0"/>
              <a:t>ķēniņš sacīja meitenei: </a:t>
            </a:r>
            <a:r>
              <a:rPr lang="lv-LV" sz="2800" i="1" dirty="0" smtClean="0"/>
              <a:t>"</a:t>
            </a:r>
            <a:r>
              <a:rPr lang="lv-LV" sz="2800" i="1" dirty="0" smtClean="0"/>
              <a:t>Ko tu no manis lūgsi, to es tev došu, līdz pat pusei no manas valsts.“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636912"/>
            <a:ext cx="50760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Alkohols</a:t>
            </a:r>
            <a:r>
              <a:rPr lang="lv-LV" sz="2800" dirty="0" smtClean="0"/>
              <a:t> + </a:t>
            </a:r>
            <a:r>
              <a:rPr lang="lv-LV" sz="2800" b="1" dirty="0" smtClean="0"/>
              <a:t>iekāre</a:t>
            </a:r>
            <a:r>
              <a:rPr lang="lv-LV" sz="2800" dirty="0" smtClean="0"/>
              <a:t> = </a:t>
            </a:r>
            <a:r>
              <a:rPr lang="lv-LV" sz="2800" b="1" dirty="0" smtClean="0"/>
              <a:t>bīstama</a:t>
            </a:r>
            <a:r>
              <a:rPr lang="lv-LV" sz="2800" dirty="0" smtClean="0"/>
              <a:t> </a:t>
            </a:r>
            <a:r>
              <a:rPr lang="lv-LV" sz="2800" b="1" dirty="0" smtClean="0"/>
              <a:t>kombinācija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Pārsteidzīga zvēresta došana </a:t>
            </a:r>
            <a:r>
              <a:rPr lang="lv-LV" sz="2800" dirty="0" smtClean="0"/>
              <a:t>noved </a:t>
            </a:r>
            <a:r>
              <a:rPr lang="lv-LV" sz="2800" b="1" dirty="0" err="1" smtClean="0"/>
              <a:t>Hērodu</a:t>
            </a:r>
            <a:r>
              <a:rPr lang="lv-LV" sz="2800" b="1" dirty="0" smtClean="0"/>
              <a:t> spīlēs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Cik daudz </a:t>
            </a:r>
            <a:r>
              <a:rPr lang="lv-LV" sz="2800" b="1" dirty="0" smtClean="0"/>
              <a:t>ļaunuma</a:t>
            </a:r>
            <a:r>
              <a:rPr lang="lv-LV" sz="2800" dirty="0" smtClean="0"/>
              <a:t> var izdarīt </a:t>
            </a:r>
            <a:r>
              <a:rPr lang="lv-LV" sz="2800" b="1" dirty="0" smtClean="0"/>
              <a:t>izlaidīgs skuķis </a:t>
            </a:r>
            <a:r>
              <a:rPr lang="lv-LV" sz="2800" dirty="0" smtClean="0"/>
              <a:t>(Limuzīns Jāņa nakts krāsā), kam </a:t>
            </a:r>
            <a:r>
              <a:rPr lang="lv-LV" sz="2800" b="1" dirty="0" smtClean="0"/>
              <a:t>visa kā ir gana</a:t>
            </a:r>
            <a:r>
              <a:rPr lang="lv-LV" sz="2800" dirty="0" smtClean="0"/>
              <a:t>, kas ir </a:t>
            </a:r>
            <a:r>
              <a:rPr lang="lv-LV" sz="2800" b="1" dirty="0" smtClean="0"/>
              <a:t>pilnīgā mātes pakļautībā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2050" name="Picture 2" descr="Attēlu rezultāti vaicājumam “harold and herodias daughter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276872"/>
            <a:ext cx="4139953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24 Bet viņa, ārā izgājusi, sacīja savai mātei: "Ko lai es lūdzu?" Bet tā sacīja: "Jāņa Kristītāja galvu.“ 25 Un tūdaļ viņa gāja steigšus iekšā pie ķēniņa, lūdza un sacīja: "Es gribu, ka tu man tūlīt dod bļodā Jāņa Kristītāja galvu.“ 26 Un ķēniņš ļoti noskuma; tomēr zvēresta un to dēļ, kas pie galda sēdēja, tas negribēja viņu atraidīt.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357430"/>
            <a:ext cx="600076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Cik daudz </a:t>
            </a:r>
            <a:r>
              <a:rPr lang="lv-LV" sz="2800" b="1" dirty="0" smtClean="0"/>
              <a:t>posta</a:t>
            </a:r>
            <a:r>
              <a:rPr lang="lv-LV" sz="2800" dirty="0" smtClean="0"/>
              <a:t> var </a:t>
            </a:r>
            <a:r>
              <a:rPr lang="lv-LV" sz="2800" b="1" dirty="0" smtClean="0"/>
              <a:t>nodarīt sieviete</a:t>
            </a:r>
            <a:r>
              <a:rPr lang="lv-LV" sz="2800" dirty="0" smtClean="0"/>
              <a:t>, kas </a:t>
            </a:r>
            <a:r>
              <a:rPr lang="lv-LV" sz="2800" b="1" dirty="0" smtClean="0"/>
              <a:t>vērpj intrigas</a:t>
            </a:r>
            <a:r>
              <a:rPr lang="lv-LV" sz="2800" dirty="0" smtClean="0"/>
              <a:t>!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err="1" smtClean="0"/>
              <a:t>Hērods</a:t>
            </a:r>
            <a:r>
              <a:rPr lang="lv-LV" sz="2800" dirty="0" smtClean="0"/>
              <a:t> </a:t>
            </a:r>
            <a:r>
              <a:rPr lang="lv-LV" sz="2800" b="1" dirty="0" smtClean="0"/>
              <a:t>noskuma</a:t>
            </a:r>
            <a:r>
              <a:rPr lang="lv-LV" sz="2800" dirty="0" smtClean="0"/>
              <a:t>, jo laika gaitā </a:t>
            </a:r>
            <a:r>
              <a:rPr lang="lv-LV" sz="2800" dirty="0" err="1" smtClean="0"/>
              <a:t>Hērodam</a:t>
            </a:r>
            <a:r>
              <a:rPr lang="lv-LV" sz="2800" dirty="0" smtClean="0"/>
              <a:t> </a:t>
            </a:r>
            <a:r>
              <a:rPr lang="lv-LV" sz="2800" b="1" dirty="0" smtClean="0"/>
              <a:t>iepatikās Jānī klausīties </a:t>
            </a:r>
            <a:r>
              <a:rPr lang="lv-LV" sz="2800" dirty="0" smtClean="0"/>
              <a:t>un saprata, ka viņš </a:t>
            </a:r>
            <a:r>
              <a:rPr lang="lv-LV" sz="2800" b="1" dirty="0" smtClean="0"/>
              <a:t>svēts </a:t>
            </a:r>
            <a:r>
              <a:rPr lang="lv-LV" sz="2800" b="1" dirty="0" smtClean="0"/>
              <a:t>vīrs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err="1" smtClean="0"/>
              <a:t>Hērods</a:t>
            </a:r>
            <a:r>
              <a:rPr lang="lv-LV" sz="2800" b="1" dirty="0" smtClean="0"/>
              <a:t> negribēja </a:t>
            </a:r>
            <a:r>
              <a:rPr lang="lv-LV" sz="2800" b="1" dirty="0" smtClean="0"/>
              <a:t>nogalināt</a:t>
            </a:r>
            <a:r>
              <a:rPr lang="lv-LV" sz="2800" dirty="0" smtClean="0"/>
              <a:t>, bet nokļuva </a:t>
            </a:r>
            <a:r>
              <a:rPr lang="lv-LV" sz="2800" b="1" dirty="0" smtClean="0"/>
              <a:t>zem spiediena </a:t>
            </a:r>
            <a:r>
              <a:rPr lang="lv-LV" sz="2800" dirty="0" smtClean="0"/>
              <a:t>un tomēr to izdarīja.</a:t>
            </a:r>
          </a:p>
          <a:p>
            <a:pPr>
              <a:buFontTx/>
              <a:buChar char="•"/>
            </a:pPr>
            <a:r>
              <a:rPr lang="lv-LV" sz="2800" b="1" dirty="0" smtClean="0"/>
              <a:t>Vai </a:t>
            </a:r>
            <a:r>
              <a:rPr lang="lv-LV" sz="2800" b="1" dirty="0" err="1" smtClean="0"/>
              <a:t>Hērods</a:t>
            </a:r>
            <a:r>
              <a:rPr lang="lv-LV" sz="2800" b="1" dirty="0" smtClean="0"/>
              <a:t> varēja rīkoties citādāk </a:t>
            </a:r>
            <a:r>
              <a:rPr lang="lv-LV" sz="2800" dirty="0" smtClean="0"/>
              <a:t>un </a:t>
            </a:r>
            <a:r>
              <a:rPr lang="lv-LV" sz="2800" b="1" dirty="0" smtClean="0"/>
              <a:t>atsaukt savu doto solījumu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1026" name="Picture 2" descr="Attēlu rezultāti vaicājumam “harold and herodias daughter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5025" y="2400300"/>
            <a:ext cx="3228975" cy="445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5715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95709"/>
            <a:ext cx="55801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200" dirty="0" smtClean="0"/>
              <a:t>Daudz lietu, ko varam </a:t>
            </a:r>
            <a:r>
              <a:rPr lang="lv-LV" sz="3200" b="1" dirty="0" smtClean="0"/>
              <a:t>mācīties</a:t>
            </a:r>
            <a:r>
              <a:rPr lang="lv-LV" sz="3200" dirty="0" smtClean="0"/>
              <a:t> no šī </a:t>
            </a:r>
            <a:r>
              <a:rPr lang="lv-LV" sz="3200" b="1" dirty="0" smtClean="0"/>
              <a:t>notikuma</a:t>
            </a:r>
            <a:r>
              <a:rPr lang="lv-LV" sz="32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Pie kā noved </a:t>
            </a:r>
            <a:r>
              <a:rPr lang="lv-LV" sz="3200" b="1" dirty="0" smtClean="0"/>
              <a:t>alkatība</a:t>
            </a:r>
            <a:r>
              <a:rPr lang="lv-LV" sz="3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Grēkam seko </a:t>
            </a:r>
            <a:r>
              <a:rPr lang="lv-LV" sz="3200" b="1" dirty="0" smtClean="0"/>
              <a:t>sirdsapziņas pārmetumi</a:t>
            </a:r>
            <a:r>
              <a:rPr lang="lv-LV" sz="3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3200" b="1" dirty="0" smtClean="0"/>
              <a:t>Alkohols</a:t>
            </a:r>
            <a:r>
              <a:rPr lang="lv-LV" sz="3200" dirty="0" smtClean="0"/>
              <a:t> + </a:t>
            </a:r>
            <a:r>
              <a:rPr lang="lv-LV" sz="3200" b="1" dirty="0" smtClean="0"/>
              <a:t>iekāre</a:t>
            </a:r>
            <a:r>
              <a:rPr lang="lv-LV" sz="3200" dirty="0" smtClean="0"/>
              <a:t> = </a:t>
            </a:r>
            <a:r>
              <a:rPr lang="lv-LV" sz="3200" b="1" dirty="0" smtClean="0"/>
              <a:t>bīstama</a:t>
            </a:r>
            <a:r>
              <a:rPr lang="lv-LV" sz="3200" dirty="0" smtClean="0"/>
              <a:t> </a:t>
            </a:r>
            <a:r>
              <a:rPr lang="lv-LV" sz="3200" b="1" dirty="0" smtClean="0"/>
              <a:t>kombinācija</a:t>
            </a:r>
            <a:r>
              <a:rPr lang="lv-LV" sz="3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Nedot </a:t>
            </a:r>
            <a:r>
              <a:rPr lang="lv-LV" sz="3200" b="1" dirty="0" smtClean="0"/>
              <a:t>pārsteidzīgus</a:t>
            </a:r>
            <a:r>
              <a:rPr lang="lv-LV" sz="3200" dirty="0" smtClean="0"/>
              <a:t> </a:t>
            </a:r>
            <a:r>
              <a:rPr lang="lv-LV" sz="3200" b="1" dirty="0" smtClean="0"/>
              <a:t>zvērestus/solījumus</a:t>
            </a:r>
            <a:r>
              <a:rPr lang="lv-LV" sz="3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Kādu </a:t>
            </a:r>
            <a:r>
              <a:rPr lang="lv-LV" sz="3200" b="1" dirty="0" smtClean="0"/>
              <a:t>mierinājumu</a:t>
            </a:r>
            <a:r>
              <a:rPr lang="lv-LV" sz="3200" dirty="0" smtClean="0"/>
              <a:t> </a:t>
            </a:r>
            <a:r>
              <a:rPr lang="lv-LV" sz="3200" b="1" dirty="0" smtClean="0"/>
              <a:t>grēcīgai sirdij</a:t>
            </a:r>
            <a:r>
              <a:rPr lang="lv-LV" sz="3200" dirty="0" smtClean="0"/>
              <a:t> dod </a:t>
            </a:r>
            <a:r>
              <a:rPr lang="lv-LV" sz="3200" b="1" dirty="0" smtClean="0"/>
              <a:t>Dieva vārda uzklausīšana</a:t>
            </a:r>
            <a:r>
              <a:rPr lang="lv-LV" sz="3200" dirty="0" smtClean="0"/>
              <a:t>.</a:t>
            </a:r>
            <a:endParaRPr lang="lv-LV" sz="3200" dirty="0"/>
          </a:p>
        </p:txBody>
      </p:sp>
      <p:pic>
        <p:nvPicPr>
          <p:cNvPr id="5" name="Picture 7" descr="http://www.freebibleimages.org/storydata/photos/FB_John_Baptist/overview_images/001-john-baptist.jpg?1335949034"/>
          <p:cNvPicPr>
            <a:picLocks noChangeAspect="1" noChangeArrowheads="1"/>
          </p:cNvPicPr>
          <p:nvPr/>
        </p:nvPicPr>
        <p:blipFill>
          <a:blip r:embed="rId2" cstate="print"/>
          <a:srcRect l="30695" r="40693"/>
          <a:stretch>
            <a:fillRect/>
          </a:stretch>
        </p:blipFill>
        <p:spPr bwMode="auto">
          <a:xfrm flipH="1">
            <a:off x="5471592" y="620688"/>
            <a:ext cx="3672408" cy="5894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3491</TotalTime>
  <Words>950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Mt.14:1-12 Jāņa Kristītāja nāve</vt:lpstr>
      <vt:lpstr>Mk.6:14-29 Jāņa Kristītāja nāve</vt:lpstr>
      <vt:lpstr>Mk.6:14-29 Jāņa Kristītāja nāve</vt:lpstr>
      <vt:lpstr>Ievads</vt:lpstr>
      <vt:lpstr>Slide 5</vt:lpstr>
      <vt:lpstr>Slide 6</vt:lpstr>
      <vt:lpstr>Slide 7</vt:lpstr>
      <vt:lpstr>Slide 8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105</cp:revision>
  <dcterms:created xsi:type="dcterms:W3CDTF">2010-10-07T14:46:11Z</dcterms:created>
  <dcterms:modified xsi:type="dcterms:W3CDTF">2021-07-10T20:29:56Z</dcterms:modified>
</cp:coreProperties>
</file>