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7" r:id="rId2"/>
    <p:sldId id="304" r:id="rId3"/>
    <p:sldId id="294" r:id="rId4"/>
    <p:sldId id="297" r:id="rId5"/>
    <p:sldId id="309" r:id="rId6"/>
    <p:sldId id="288" r:id="rId7"/>
    <p:sldId id="289" r:id="rId8"/>
    <p:sldId id="303" r:id="rId9"/>
    <p:sldId id="290" r:id="rId10"/>
    <p:sldId id="291" r:id="rId11"/>
    <p:sldId id="299" r:id="rId12"/>
    <p:sldId id="300" r:id="rId13"/>
    <p:sldId id="311" r:id="rId14"/>
    <p:sldId id="307" r:id="rId15"/>
    <p:sldId id="293" r:id="rId16"/>
    <p:sldId id="305" r:id="rId17"/>
    <p:sldId id="310" r:id="rId18"/>
    <p:sldId id="292" r:id="rId19"/>
    <p:sldId id="301" r:id="rId20"/>
    <p:sldId id="302" r:id="rId21"/>
    <p:sldId id="295" r:id="rId22"/>
    <p:sldId id="272" r:id="rId23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94" autoAdjust="0"/>
    <p:restoredTop sz="94660"/>
  </p:normalViewPr>
  <p:slideViewPr>
    <p:cSldViewPr>
      <p:cViewPr varScale="1">
        <p:scale>
          <a:sx n="73" d="100"/>
          <a:sy n="73" d="100"/>
        </p:scale>
        <p:origin x="-7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8/9/2024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4CE6FA-AB29-4E80-81F4-8674C7621968}" type="slidenum">
              <a:rPr lang="lv-LV" smtClean="0">
                <a:latin typeface="Arial" charset="0"/>
              </a:rPr>
              <a:pPr/>
              <a:t>3</a:t>
            </a:fld>
            <a:endParaRPr lang="lv-LV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6083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FC1D0A12-4F80-469F-AF60-04D57C3A422B}" type="slidenum">
              <a:rPr lang="lv-LV" sz="1200"/>
              <a:pPr algn="r" defTabSz="915870"/>
              <a:t>6</a:t>
            </a:fld>
            <a:endParaRPr lang="lv-LV" sz="1200" dirty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FC1D0A12-4F80-469F-AF60-04D57C3A422B}" type="slidenum">
              <a:rPr lang="lv-LV" sz="1200"/>
              <a:pPr algn="r" defTabSz="915870"/>
              <a:t>7</a:t>
            </a:fld>
            <a:endParaRPr lang="lv-LV" sz="1200" dirty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851228" y="9427623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CCA46A68-2B42-4EBD-A3DA-F0D200270C3E}" type="slidenum">
              <a:rPr lang="lv-LV" sz="1200"/>
              <a:pPr algn="r" defTabSz="915870"/>
              <a:t>10</a:t>
            </a:fld>
            <a:endParaRPr lang="lv-LV" sz="1200" dirty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7713"/>
            <a:ext cx="4959350" cy="3719512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 txBox="1">
            <a:spLocks noGrp="1" noChangeArrowheads="1"/>
          </p:cNvSpPr>
          <p:nvPr/>
        </p:nvSpPr>
        <p:spPr bwMode="auto">
          <a:xfrm>
            <a:off x="3851228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54BCDAE0-1CA6-4573-8D26-6780F06080BF}" type="slidenum">
              <a:rPr lang="lv-LV" sz="1200"/>
              <a:pPr algn="r" defTabSz="915870"/>
              <a:t>12</a:t>
            </a:fld>
            <a:endParaRPr lang="lv-LV" sz="1200" dirty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6125"/>
            <a:ext cx="4959350" cy="3721100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1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CCA46A68-2B42-4EBD-A3DA-F0D200270C3E}" type="slidenum">
              <a:rPr lang="lv-LV" sz="1200"/>
              <a:pPr algn="r" defTabSz="915870"/>
              <a:t>15</a:t>
            </a:fld>
            <a:endParaRPr lang="lv-LV" sz="1200" dirty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CCA46A68-2B42-4EBD-A3DA-F0D200270C3E}" type="slidenum">
              <a:rPr lang="lv-LV" sz="1200"/>
              <a:pPr algn="r" defTabSz="915870"/>
              <a:t>16</a:t>
            </a:fld>
            <a:endParaRPr lang="lv-LV" sz="1200" dirty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 txBox="1">
            <a:spLocks noGrp="1" noChangeArrowheads="1"/>
          </p:cNvSpPr>
          <p:nvPr/>
        </p:nvSpPr>
        <p:spPr bwMode="auto">
          <a:xfrm>
            <a:off x="3851228" y="9427623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CCA46A68-2B42-4EBD-A3DA-F0D200270C3E}" type="slidenum">
              <a:rPr lang="lv-LV" sz="1200"/>
              <a:pPr algn="r" defTabSz="915870"/>
              <a:t>18</a:t>
            </a:fld>
            <a:endParaRPr lang="lv-LV" sz="1200" dirty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7713"/>
            <a:ext cx="4959350" cy="3719512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9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7BA9A-0A1C-4354-AAA8-780FE14DA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53181"/>
            <a:ext cx="8964612" cy="1071563"/>
          </a:xfrm>
        </p:spPr>
        <p:txBody>
          <a:bodyPr/>
          <a:lstStyle/>
          <a:p>
            <a:pPr eaLnBrk="1" hangingPunct="1"/>
            <a:r>
              <a:rPr lang="lv-LV" sz="4000" b="1" smtClean="0"/>
              <a:t>Mt.5:27-32 </a:t>
            </a:r>
            <a:r>
              <a:rPr lang="lv-LV" sz="4000" b="1" dirty="0" smtClean="0"/>
              <a:t>Sestais bauslis</a:t>
            </a:r>
            <a:endParaRPr lang="lv-LV" sz="4000" b="1" dirty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84" y="72554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1</a:t>
            </a:fld>
            <a:endParaRPr lang="lv-LV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08304" y="0"/>
            <a:ext cx="1835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lv-LV" sz="2000" dirty="0" smtClean="0"/>
              <a:t>11.aug.2024</a:t>
            </a:r>
            <a:r>
              <a:rPr lang="lv-LV" sz="2000" dirty="0"/>
              <a:t>.</a:t>
            </a:r>
          </a:p>
        </p:txBody>
      </p:sp>
      <p:pic>
        <p:nvPicPr>
          <p:cNvPr id="7" name="Picture 7" descr="ANd9GcR6QiQeLCab82yliW0HxUlN6RVX0BXthmGrIHrJy9RuVURhsV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764704"/>
            <a:ext cx="8748464" cy="6049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9F1E5C0-AD97-4F30-A3FD-507C69B92ADA}" type="slidenum">
              <a:rPr lang="en-US" sz="1200"/>
              <a:pPr algn="r" eaLnBrk="1" hangingPunct="1"/>
              <a:t>10</a:t>
            </a:fld>
            <a:endParaRPr lang="en-US" sz="120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648"/>
            <a:ext cx="8388350" cy="404812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>
                <a:solidFill>
                  <a:schemeClr val="tx1"/>
                </a:solidFill>
              </a:rPr>
              <a:t>Dievs ir seksa autors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477834"/>
            <a:ext cx="9144000" cy="5022868"/>
          </a:xfrm>
        </p:spPr>
        <p:txBody>
          <a:bodyPr/>
          <a:lstStyle/>
          <a:p>
            <a:pPr marL="0" indent="0">
              <a:buFont typeface="Arial" pitchFamily="34" charset="0"/>
              <a:buChar char="•"/>
            </a:pPr>
            <a:endParaRPr lang="lv-LV" sz="2800" dirty="0"/>
          </a:p>
          <a:p>
            <a:pPr marL="0" indent="0">
              <a:buFont typeface="Arial" pitchFamily="34" charset="0"/>
              <a:buChar char="•"/>
            </a:pPr>
            <a:r>
              <a:rPr lang="lv-LV" sz="2800" dirty="0"/>
              <a:t>Dievs ir paredzējis šīs attiecības </a:t>
            </a:r>
            <a:r>
              <a:rPr lang="lv-LV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tikai laulāto starpā</a:t>
            </a:r>
            <a:r>
              <a:rPr lang="lv-LV" sz="2800" dirty="0"/>
              <a:t>.</a:t>
            </a:r>
          </a:p>
          <a:p>
            <a:pPr marL="0" indent="0">
              <a:buFont typeface="Arial" pitchFamily="34" charset="0"/>
              <a:buChar char="•"/>
            </a:pPr>
            <a:r>
              <a:rPr lang="lv-LV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Bet velns kārdina </a:t>
            </a:r>
            <a:r>
              <a:rPr lang="lv-LV" sz="2800" dirty="0"/>
              <a:t>izmantot </a:t>
            </a:r>
            <a:r>
              <a:rPr lang="lv-LV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seksu</a:t>
            </a:r>
            <a:r>
              <a:rPr lang="lv-LV" sz="2800" dirty="0"/>
              <a:t> nepareizā veidā.</a:t>
            </a:r>
          </a:p>
          <a:p>
            <a:pPr marL="0" indent="0">
              <a:buFont typeface="Arial" pitchFamily="34" charset="0"/>
              <a:buChar char="•"/>
            </a:pPr>
            <a:r>
              <a:rPr lang="lv-LV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Šodien</a:t>
            </a:r>
            <a:r>
              <a:rPr lang="lv-LV" sz="2800" dirty="0"/>
              <a:t> </a:t>
            </a:r>
            <a:r>
              <a:rPr lang="lv-LV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cilvēki</a:t>
            </a:r>
            <a:r>
              <a:rPr lang="lv-LV" sz="2800" dirty="0"/>
              <a:t> </a:t>
            </a:r>
            <a:r>
              <a:rPr lang="lv-LV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nošķīruši</a:t>
            </a:r>
            <a:r>
              <a:rPr lang="lv-LV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lv-LV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seksu</a:t>
            </a:r>
            <a:r>
              <a:rPr lang="lv-LV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lv-LV" sz="2800" dirty="0"/>
              <a:t>no </a:t>
            </a:r>
            <a:r>
              <a:rPr lang="lv-LV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laulības</a:t>
            </a:r>
            <a:r>
              <a:rPr lang="lv-LV" sz="2800" dirty="0"/>
              <a:t>. 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lv-LV" sz="1300" dirty="0"/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lv-LV" sz="2000" b="1" dirty="0">
              <a:solidFill>
                <a:srgbClr val="F8F204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lv-LV" sz="1000" dirty="0"/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lv-LV" sz="1000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564904"/>
            <a:ext cx="8950986" cy="4292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D:\Downloads\wedding-ring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-99392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7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BB01B34-A5E4-4DC5-88E9-780469B5B44B}" type="slidenum">
              <a:rPr lang="en-US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en-US" sz="1200" dirty="0">
              <a:latin typeface="+mn-lt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857250" y="282575"/>
            <a:ext cx="3143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Kopdzīve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1163638"/>
            <a:ext cx="4714875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lv-LV" sz="2800" dirty="0">
                <a:cs typeface="Arial" pitchFamily="34" charset="0"/>
              </a:rPr>
              <a:t> Grēks</a:t>
            </a:r>
          </a:p>
          <a:p>
            <a:pPr>
              <a:buFontTx/>
              <a:buChar char="-"/>
            </a:pPr>
            <a:r>
              <a:rPr lang="lv-LV" sz="2800" dirty="0">
                <a:cs typeface="Arial" pitchFamily="34" charset="0"/>
              </a:rPr>
              <a:t> Dieva sods</a:t>
            </a:r>
          </a:p>
          <a:p>
            <a:pPr>
              <a:buFontTx/>
              <a:buChar char="-"/>
            </a:pPr>
            <a:r>
              <a:rPr lang="lv-LV" sz="2800" dirty="0">
                <a:cs typeface="Arial" pitchFamily="34" charset="0"/>
              </a:rPr>
              <a:t> Nospiesta sirdsapziņa</a:t>
            </a:r>
          </a:p>
          <a:p>
            <a:r>
              <a:rPr lang="lv-LV" sz="2800" dirty="0">
                <a:cs typeface="Arial" pitchFamily="34" charset="0"/>
              </a:rPr>
              <a:t>- Izmantošana</a:t>
            </a:r>
          </a:p>
          <a:p>
            <a:pPr>
              <a:buFontTx/>
              <a:buChar char="-"/>
            </a:pPr>
            <a:r>
              <a:rPr lang="lv-LV" sz="2800" dirty="0">
                <a:cs typeface="Arial" pitchFamily="34" charset="0"/>
              </a:rPr>
              <a:t> Egoisms</a:t>
            </a:r>
          </a:p>
          <a:p>
            <a:pPr>
              <a:buFontTx/>
              <a:buChar char="-"/>
            </a:pPr>
            <a:r>
              <a:rPr lang="lv-LV" sz="2800" dirty="0">
                <a:cs typeface="Arial" pitchFamily="34" charset="0"/>
              </a:rPr>
              <a:t> Pats paņēmis</a:t>
            </a:r>
          </a:p>
          <a:p>
            <a:pPr>
              <a:buFontTx/>
              <a:buChar char="-"/>
            </a:pPr>
            <a:r>
              <a:rPr lang="lv-LV" sz="2800" dirty="0">
                <a:cs typeface="Arial" pitchFamily="34" charset="0"/>
              </a:rPr>
              <a:t> Nepilnīga atzīšana</a:t>
            </a:r>
          </a:p>
          <a:p>
            <a:pPr>
              <a:buFontTx/>
              <a:buChar char="-"/>
            </a:pPr>
            <a:r>
              <a:rPr lang="lv-LV" sz="2800" dirty="0">
                <a:cs typeface="Arial" pitchFamily="34" charset="0"/>
              </a:rPr>
              <a:t> Nesakārtotas attiecības</a:t>
            </a:r>
          </a:p>
          <a:p>
            <a:pPr>
              <a:buFontTx/>
              <a:buChar char="-"/>
            </a:pPr>
            <a:r>
              <a:rPr lang="lv-LV" sz="2800" dirty="0">
                <a:cs typeface="Arial" pitchFamily="34" charset="0"/>
              </a:rPr>
              <a:t> Slikta liecība apkārtējiem</a:t>
            </a:r>
          </a:p>
          <a:p>
            <a:pPr>
              <a:buFontTx/>
              <a:buChar char="-"/>
            </a:pPr>
            <a:r>
              <a:rPr lang="lv-LV" sz="2800" dirty="0">
                <a:cs typeface="Arial" pitchFamily="34" charset="0"/>
              </a:rPr>
              <a:t> Vieglāk izšķirties</a:t>
            </a:r>
          </a:p>
          <a:p>
            <a:pPr>
              <a:buFontTx/>
              <a:buChar char="-"/>
            </a:pPr>
            <a:r>
              <a:rPr lang="lv-LV" sz="2800" dirty="0">
                <a:cs typeface="Arial" pitchFamily="34" charset="0"/>
              </a:rPr>
              <a:t> Bērni </a:t>
            </a:r>
            <a:r>
              <a:rPr lang="lv-LV" sz="2800" dirty="0" smtClean="0">
                <a:cs typeface="Arial" pitchFamily="34" charset="0"/>
                <a:sym typeface="Wingdings" pitchFamily="2" charset="2"/>
              </a:rPr>
              <a:t></a:t>
            </a:r>
            <a:r>
              <a:rPr lang="lv-LV" sz="2800" dirty="0" smtClean="0">
                <a:cs typeface="Arial" pitchFamily="34" charset="0"/>
              </a:rPr>
              <a:t> </a:t>
            </a:r>
            <a:r>
              <a:rPr lang="lv-LV" sz="2800" dirty="0">
                <a:cs typeface="Arial" pitchFamily="34" charset="0"/>
              </a:rPr>
              <a:t>iekritām</a:t>
            </a:r>
          </a:p>
          <a:p>
            <a:r>
              <a:rPr lang="lv-LV" sz="2800" dirty="0">
                <a:cs typeface="Arial" pitchFamily="34" charset="0"/>
              </a:rPr>
              <a:t>+ Nav kāzu izdevumu</a:t>
            </a:r>
          </a:p>
          <a:p>
            <a:r>
              <a:rPr lang="lv-LV" sz="2800" dirty="0">
                <a:cs typeface="Arial" pitchFamily="34" charset="0"/>
              </a:rPr>
              <a:t>+ Nav jāpiepūlas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4429125" y="285750"/>
            <a:ext cx="2928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lv-LV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Laulība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4500563" y="1163638"/>
            <a:ext cx="4643437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dirty="0">
                <a:cs typeface="Arial" pitchFamily="34" charset="0"/>
              </a:rPr>
              <a:t>+ Brīvība</a:t>
            </a:r>
          </a:p>
          <a:p>
            <a:r>
              <a:rPr lang="lv-LV" sz="2800" dirty="0">
                <a:cs typeface="Arial" pitchFamily="34" charset="0"/>
              </a:rPr>
              <a:t>+ Dieva svētība</a:t>
            </a:r>
          </a:p>
          <a:p>
            <a:r>
              <a:rPr lang="lv-LV" sz="2800" dirty="0">
                <a:cs typeface="Arial" pitchFamily="34" charset="0"/>
              </a:rPr>
              <a:t>+ Sirdsmiers un Prieks</a:t>
            </a:r>
          </a:p>
          <a:p>
            <a:r>
              <a:rPr lang="lv-LV" sz="2800" dirty="0">
                <a:cs typeface="Arial" pitchFamily="34" charset="0"/>
              </a:rPr>
              <a:t>+ Atbildība un Rūpes</a:t>
            </a:r>
          </a:p>
          <a:p>
            <a:r>
              <a:rPr lang="lv-LV" sz="2800" dirty="0">
                <a:cs typeface="Arial" pitchFamily="34" charset="0"/>
              </a:rPr>
              <a:t>+ Mīlestība</a:t>
            </a:r>
          </a:p>
          <a:p>
            <a:r>
              <a:rPr lang="lv-LV" sz="2800" dirty="0">
                <a:cs typeface="Arial" pitchFamily="34" charset="0"/>
              </a:rPr>
              <a:t>+ Dieva dots un sargāts</a:t>
            </a:r>
          </a:p>
          <a:p>
            <a:r>
              <a:rPr lang="lv-LV" sz="2800" dirty="0">
                <a:cs typeface="Arial" pitchFamily="34" charset="0"/>
              </a:rPr>
              <a:t>+ Pilnīga atzīšana</a:t>
            </a:r>
          </a:p>
          <a:p>
            <a:r>
              <a:rPr lang="lv-LV" sz="2800" dirty="0">
                <a:cs typeface="Arial" pitchFamily="34" charset="0"/>
              </a:rPr>
              <a:t>+ Sakārtotas attiecības</a:t>
            </a:r>
          </a:p>
          <a:p>
            <a:r>
              <a:rPr lang="lv-LV" sz="2800" dirty="0">
                <a:cs typeface="Arial" pitchFamily="34" charset="0"/>
              </a:rPr>
              <a:t>+ Paraugs apkārtējiem</a:t>
            </a:r>
          </a:p>
          <a:p>
            <a:r>
              <a:rPr lang="lv-LV" sz="2800" dirty="0">
                <a:cs typeface="Arial" pitchFamily="34" charset="0"/>
              </a:rPr>
              <a:t>+ Grūtāk izšķirties</a:t>
            </a:r>
          </a:p>
          <a:p>
            <a:r>
              <a:rPr lang="lv-LV" sz="2800" dirty="0">
                <a:cs typeface="Arial" pitchFamily="34" charset="0"/>
              </a:rPr>
              <a:t>+ Bērni </a:t>
            </a:r>
            <a:r>
              <a:rPr lang="lv-LV" sz="2800" dirty="0" smtClean="0">
                <a:cs typeface="Arial" pitchFamily="34" charset="0"/>
                <a:sym typeface="Wingdings" pitchFamily="2" charset="2"/>
              </a:rPr>
              <a:t></a:t>
            </a:r>
            <a:r>
              <a:rPr lang="lv-LV" sz="2800" dirty="0" smtClean="0">
                <a:cs typeface="Arial" pitchFamily="34" charset="0"/>
              </a:rPr>
              <a:t> </a:t>
            </a:r>
            <a:r>
              <a:rPr lang="lv-LV" sz="2800" dirty="0">
                <a:cs typeface="Arial" pitchFamily="34" charset="0"/>
              </a:rPr>
              <a:t>gaidīti</a:t>
            </a:r>
          </a:p>
          <a:p>
            <a:pPr>
              <a:buFontTx/>
              <a:buChar char="-"/>
            </a:pPr>
            <a:r>
              <a:rPr lang="lv-LV" sz="2800" dirty="0">
                <a:cs typeface="Arial" pitchFamily="34" charset="0"/>
              </a:rPr>
              <a:t> Kāzu izdevumi</a:t>
            </a:r>
          </a:p>
          <a:p>
            <a:pPr>
              <a:buFontTx/>
              <a:buChar char="-"/>
            </a:pPr>
            <a:r>
              <a:rPr lang="lv-LV" sz="2800" dirty="0">
                <a:cs typeface="Arial" pitchFamily="34" charset="0"/>
              </a:rPr>
              <a:t> Vairāk piepūles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-346075"/>
            <a:ext cx="26924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3746500" y="285750"/>
            <a:ext cx="825500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lv-LV" sz="36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vai</a:t>
            </a:r>
            <a:endParaRPr lang="en-US" sz="3600" b="1" dirty="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pic>
        <p:nvPicPr>
          <p:cNvPr id="13" name="Picture 4" descr="http://t2.gstatic.com/images?q=tbn:ANd9GcTa3v7VJTj4CIYR81zfNRJCQmVOn1_IFMFzp_FLb4ccgG-C8JY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1428728" cy="12186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 autoUpdateAnimBg="0"/>
      <p:bldP spid="10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7559F2B7-8655-453A-A43B-2FC48000531C}" type="slidenum">
              <a:rPr lang="en-US" sz="1200"/>
              <a:pPr algn="r" eaLnBrk="1" hangingPunct="1"/>
              <a:t>12</a:t>
            </a:fld>
            <a:endParaRPr lang="en-US" sz="1200"/>
          </a:p>
        </p:txBody>
      </p:sp>
      <p:sp>
        <p:nvSpPr>
          <p:cNvPr id="604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1414"/>
            <a:ext cx="9144000" cy="404813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 smtClean="0">
                <a:solidFill>
                  <a:schemeClr val="tx1"/>
                </a:solidFill>
              </a:rPr>
              <a:t>Baušļu galavārdi</a:t>
            </a:r>
            <a:endParaRPr lang="en-US" sz="4800" b="1" dirty="0" smtClean="0">
              <a:solidFill>
                <a:schemeClr val="tx1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571481"/>
            <a:ext cx="9144000" cy="321756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lv-LV" sz="2400" b="1" dirty="0" smtClean="0">
                <a:solidFill>
                  <a:srgbClr val="FF0000"/>
                </a:solidFill>
              </a:rPr>
              <a:t>Dievs piemeklē par savu tuvāko grēkiem līdz 3. un 4. </a:t>
            </a:r>
          </a:p>
          <a:p>
            <a:pPr>
              <a:buFont typeface="Wingdings" pitchFamily="2" charset="2"/>
              <a:buNone/>
            </a:pPr>
            <a:r>
              <a:rPr lang="lv-LV" sz="2400" b="1" dirty="0" smtClean="0">
                <a:solidFill>
                  <a:srgbClr val="FF0000"/>
                </a:solidFill>
              </a:rPr>
              <a:t>paaudzei, bet dara žēlastību līdz 1000. paaudzei, tiem, </a:t>
            </a:r>
          </a:p>
          <a:p>
            <a:pPr>
              <a:buFont typeface="Wingdings" pitchFamily="2" charset="2"/>
              <a:buNone/>
            </a:pPr>
            <a:r>
              <a:rPr lang="lv-LV" sz="2400" b="1" dirty="0" smtClean="0">
                <a:solidFill>
                  <a:srgbClr val="FF0000"/>
                </a:solidFill>
              </a:rPr>
              <a:t>kas mani mīl un tur manus baušļus.</a:t>
            </a:r>
          </a:p>
          <a:p>
            <a:pPr marL="0" indent="0">
              <a:spcBef>
                <a:spcPts val="0"/>
              </a:spcBef>
            </a:pPr>
            <a:r>
              <a:rPr lang="lv-LV" b="1" dirty="0" smtClean="0"/>
              <a:t>Viss sākās no gados vecāku pāru nelāgās priekšzīmes jaunajiem, ka jaunie izsecināja, ka viņi var iztikt bez laulības! 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lv-LV" sz="3600" b="1" dirty="0" smtClean="0"/>
              <a:t>Bērni</a:t>
            </a:r>
            <a:r>
              <a:rPr lang="lv-LV" sz="3600" dirty="0" smtClean="0"/>
              <a:t> </a:t>
            </a:r>
            <a:r>
              <a:rPr lang="lv-LV" sz="3600" b="1" dirty="0" smtClean="0">
                <a:sym typeface="Wingdings" pitchFamily="2" charset="2"/>
              </a:rPr>
              <a:t> Mazbērni  </a:t>
            </a:r>
            <a:r>
              <a:rPr lang="lv-LV" sz="3600" b="1" dirty="0" smtClean="0">
                <a:sym typeface="Wingdings" pitchFamily="2" charset="2"/>
              </a:rPr>
              <a:t>Mazmazbērni</a:t>
            </a:r>
            <a:endParaRPr lang="lv-LV" sz="3600" b="1" dirty="0" smtClean="0">
              <a:sym typeface="Wingdings" pitchFamily="2" charset="2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789040"/>
            <a:ext cx="8092826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1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1972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31</a:t>
            </a:r>
            <a:r>
              <a:rPr lang="lv-LV" sz="2800" i="1" dirty="0" smtClean="0"/>
              <a:t> Tāpat ir sacīts: kas atlaiž savu sievu, lai dod viņai šķiršanās rakstu. </a:t>
            </a:r>
            <a:r>
              <a:rPr lang="lv-LV" sz="2800" i="1" baseline="30000" dirty="0" smtClean="0"/>
              <a:t>32</a:t>
            </a:r>
            <a:r>
              <a:rPr lang="lv-LV" sz="2800" i="1" dirty="0" smtClean="0"/>
              <a:t> Bet es jums saku: ikviens, kas atlaiž savu sievu, izņemot viņas netiklības dēļ, spiež viņu pārkāpt laulību; un, kas šķirtu prec, tas pārkāpj laulību.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13</a:t>
            </a:fld>
            <a:endParaRPr lang="lv-LV" smtClean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68313" y="0"/>
            <a:ext cx="8229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lv-LV" sz="4400" b="1" dirty="0" smtClean="0"/>
              <a:t>Laulības šķiršana</a:t>
            </a:r>
            <a:endParaRPr lang="lv-LV" sz="4400" b="1" dirty="0"/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140968"/>
            <a:ext cx="735811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Rectangle 15"/>
          <p:cNvSpPr/>
          <p:nvPr/>
        </p:nvSpPr>
        <p:spPr>
          <a:xfrm>
            <a:off x="0" y="2204864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dirty="0" smtClean="0"/>
              <a:t>Ja </a:t>
            </a:r>
            <a:r>
              <a:rPr lang="lv-LV" sz="2800" b="1" dirty="0" smtClean="0"/>
              <a:t>Jānis šķiras </a:t>
            </a:r>
            <a:r>
              <a:rPr lang="lv-LV" sz="2800" dirty="0" smtClean="0"/>
              <a:t>no </a:t>
            </a:r>
            <a:r>
              <a:rPr lang="lv-LV" sz="2800" b="1" dirty="0" smtClean="0"/>
              <a:t>Elzas</a:t>
            </a:r>
            <a:r>
              <a:rPr lang="lv-LV" sz="2800" dirty="0" smtClean="0"/>
              <a:t>, lai precētu </a:t>
            </a:r>
            <a:r>
              <a:rPr lang="lv-LV" sz="2800" b="1" dirty="0" smtClean="0"/>
              <a:t>Annu</a:t>
            </a:r>
            <a:r>
              <a:rPr lang="lv-LV" sz="2800" dirty="0" smtClean="0"/>
              <a:t>, viņš </a:t>
            </a:r>
            <a:r>
              <a:rPr lang="lv-LV" sz="2800" b="1" dirty="0" smtClean="0"/>
              <a:t>grēko</a:t>
            </a:r>
          </a:p>
          <a:p>
            <a:pPr>
              <a:buFont typeface="Arial" pitchFamily="34" charset="0"/>
              <a:buChar char="•"/>
            </a:pPr>
            <a:r>
              <a:rPr lang="lv-LV" sz="2800" dirty="0" smtClean="0"/>
              <a:t>Bet </a:t>
            </a:r>
            <a:r>
              <a:rPr lang="lv-LV" sz="2800" b="1" dirty="0" smtClean="0"/>
              <a:t>Elza</a:t>
            </a:r>
            <a:r>
              <a:rPr lang="lv-LV" sz="2800" dirty="0" smtClean="0"/>
              <a:t> ir </a:t>
            </a:r>
            <a:r>
              <a:rPr lang="lv-LV" sz="2800" b="1" dirty="0" smtClean="0"/>
              <a:t>brīva</a:t>
            </a:r>
            <a:r>
              <a:rPr lang="lv-LV" sz="2800" dirty="0" smtClean="0"/>
              <a:t> </a:t>
            </a:r>
            <a:r>
              <a:rPr lang="lv-LV" sz="2800" b="1" dirty="0" smtClean="0"/>
              <a:t>doties</a:t>
            </a:r>
            <a:r>
              <a:rPr lang="lv-LV" sz="2800" dirty="0" smtClean="0"/>
              <a:t> </a:t>
            </a:r>
            <a:r>
              <a:rPr lang="lv-LV" sz="2800" b="1" dirty="0" smtClean="0"/>
              <a:t>jaunā laulībā</a:t>
            </a:r>
            <a:r>
              <a:rPr lang="lv-LV" sz="2800" dirty="0" smtClean="0"/>
              <a:t>, viņa </a:t>
            </a:r>
            <a:r>
              <a:rPr lang="lv-LV" sz="2800" b="1" dirty="0" smtClean="0"/>
              <a:t>negrēko</a:t>
            </a:r>
            <a:r>
              <a:rPr lang="lv-LV" sz="2800" dirty="0" smtClean="0"/>
              <a:t>.</a:t>
            </a:r>
            <a:endParaRPr lang="lv-LV" sz="2800" dirty="0"/>
          </a:p>
        </p:txBody>
      </p:sp>
      <p:sp>
        <p:nvSpPr>
          <p:cNvPr id="17" name="Oval 16"/>
          <p:cNvSpPr/>
          <p:nvPr/>
        </p:nvSpPr>
        <p:spPr>
          <a:xfrm>
            <a:off x="1979712" y="5949280"/>
            <a:ext cx="1656184" cy="57606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rgbClr val="FF0000"/>
                </a:solidFill>
              </a:rPr>
              <a:t>Anna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4572000" y="5661248"/>
            <a:ext cx="1656184" cy="57606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rgbClr val="FF0000"/>
                </a:solidFill>
              </a:rPr>
              <a:t>Elza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6444208" y="5157192"/>
            <a:ext cx="1656184" cy="576064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b="1" dirty="0" smtClean="0">
                <a:solidFill>
                  <a:srgbClr val="FF0000"/>
                </a:solidFill>
              </a:rPr>
              <a:t>Jānis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  <p:bldP spid="8" grpId="0"/>
      <p:bldP spid="17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6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DB34CF7-35F9-4DBF-82FB-3943B07A6CE6}" type="slidenum">
              <a:rPr lang="lv-LV" sz="1400"/>
              <a:pPr algn="r"/>
              <a:t>14</a:t>
            </a:fld>
            <a:endParaRPr lang="lv-LV" sz="1400"/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468313" y="0"/>
            <a:ext cx="82296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lv-LV" sz="4400" b="1" dirty="0" smtClean="0"/>
              <a:t>Laulības šķiršana</a:t>
            </a:r>
            <a:endParaRPr lang="lv-LV" sz="4400" b="1" dirty="0"/>
          </a:p>
        </p:txBody>
      </p:sp>
      <p:sp>
        <p:nvSpPr>
          <p:cNvPr id="8" name="Rectangle 7"/>
          <p:cNvSpPr/>
          <p:nvPr/>
        </p:nvSpPr>
        <p:spPr>
          <a:xfrm>
            <a:off x="1" y="642918"/>
            <a:ext cx="9143999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Šķiršanās</a:t>
            </a:r>
            <a:r>
              <a:rPr lang="lv-LV" sz="2800" dirty="0" smtClean="0"/>
              <a:t> ir </a:t>
            </a:r>
            <a:r>
              <a:rPr lang="lv-LV" sz="2800" b="1" dirty="0" smtClean="0"/>
              <a:t>pret</a:t>
            </a:r>
            <a:r>
              <a:rPr lang="lv-LV" sz="2800" dirty="0" smtClean="0"/>
              <a:t> </a:t>
            </a:r>
            <a:r>
              <a:rPr lang="lv-LV" sz="2800" b="1" dirty="0" smtClean="0"/>
              <a:t>Dieva nodomu, bet ir pieļaujama: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800" b="1" dirty="0" smtClean="0"/>
              <a:t>Netiklības dēļ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800" b="1" dirty="0" smtClean="0"/>
              <a:t>Kad neticīgais grib šķirties no ticīgā (ne otrādi)</a:t>
            </a:r>
          </a:p>
          <a:p>
            <a:r>
              <a:rPr lang="lv-LV" sz="2600" i="1" dirty="0" smtClean="0"/>
              <a:t>“Ja neticīgais šķiras, lai tas šķiras; tādā gadījumā brālis vai māsa nav saistīti; jo uz mieru Dievs mūs ir aicinājis.</a:t>
            </a:r>
            <a:r>
              <a:rPr lang="lv-LV" sz="2600" dirty="0" smtClean="0"/>
              <a:t>” </a:t>
            </a:r>
            <a:r>
              <a:rPr lang="lv-LV" dirty="0" smtClean="0"/>
              <a:t>(1.Kor.7:15)</a:t>
            </a:r>
            <a:endParaRPr lang="lv-LV" sz="2600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lv-LV" sz="2800" b="1" dirty="0" smtClean="0"/>
              <a:t>Vardarbības/Dzīvības draudu dēļ</a:t>
            </a:r>
            <a:r>
              <a:rPr lang="lv-LV" sz="2800" b="1" dirty="0" smtClean="0"/>
              <a:t>?</a:t>
            </a:r>
            <a:endParaRPr lang="lv-LV" sz="2800" b="1" dirty="0" smtClean="0"/>
          </a:p>
        </p:txBody>
      </p:sp>
      <p:pic>
        <p:nvPicPr>
          <p:cNvPr id="12" name="Picture 2" descr="Attēlu rezultāti vaicājumam “divorce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212976"/>
            <a:ext cx="4932040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Oval 12"/>
          <p:cNvSpPr/>
          <p:nvPr/>
        </p:nvSpPr>
        <p:spPr>
          <a:xfrm>
            <a:off x="0" y="3573016"/>
            <a:ext cx="3168352" cy="2376264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rgbClr val="002060"/>
                </a:solidFill>
              </a:rPr>
              <a:t>Šķiršanās ir pret Dieva nodomu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5580112" y="3212976"/>
            <a:ext cx="3384376" cy="1512168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rgbClr val="002060"/>
                </a:solidFill>
              </a:rPr>
              <a:t>Mozus devis cieto siržu dēļ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823520" y="5661248"/>
            <a:ext cx="4320480" cy="100811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rgbClr val="002060"/>
                </a:solidFill>
              </a:rPr>
              <a:t>Pasargātu no vardarbības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13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Adultery: will it affect the size of my divorce settlement? | McAlister  Family La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4864"/>
            <a:ext cx="9144001" cy="4653136"/>
          </a:xfrm>
          <a:prstGeom prst="rect">
            <a:avLst/>
          </a:prstGeom>
          <a:noFill/>
        </p:spPr>
      </p:pic>
      <p:sp>
        <p:nvSpPr>
          <p:cNvPr id="29698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9F1E5C0-AD97-4F30-A3FD-507C69B92ADA}" type="slidenum">
              <a:rPr lang="en-US" sz="1200"/>
              <a:pPr algn="r" eaLnBrk="1" hangingPunct="1"/>
              <a:t>15</a:t>
            </a:fld>
            <a:endParaRPr lang="en-US" sz="120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-171400"/>
            <a:ext cx="9144000" cy="5380037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lv-LV" sz="1300" dirty="0"/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lv-LV" sz="2800" dirty="0"/>
              <a:t>“</a:t>
            </a:r>
            <a:r>
              <a:rPr lang="lv-LV" sz="2800" i="1" dirty="0"/>
              <a:t>Jūs esat dzirdējuši, ka ir sacīts: </a:t>
            </a:r>
            <a:r>
              <a:rPr lang="lv-LV" sz="2800" b="1" i="1" dirty="0">
                <a:solidFill>
                  <a:srgbClr val="FF0000"/>
                </a:solidFill>
              </a:rPr>
              <a:t>tev nebūs laulību pārkāpt</a:t>
            </a:r>
            <a:r>
              <a:rPr lang="lv-LV" sz="2800" i="1" dirty="0"/>
              <a:t>. Bet Es jums saku: </a:t>
            </a:r>
            <a:r>
              <a:rPr lang="lv-LV" sz="2800" b="1" i="1" dirty="0"/>
              <a:t>ikviens, kas uzlūko sievieti ar iekāri, jau ir laulību pārkāpis ar viņu savā sirdī</a:t>
            </a:r>
            <a:r>
              <a:rPr lang="lv-LV" sz="2800" dirty="0"/>
              <a:t>.” (Mt.5:27-28)</a:t>
            </a:r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lv-LV" sz="1000" dirty="0"/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lv-LV" sz="3600" b="1" dirty="0"/>
              <a:t>Laulības pārkāpšana ir arī</a:t>
            </a:r>
            <a:r>
              <a:rPr lang="lv-LV" sz="3600" dirty="0"/>
              <a:t>:</a:t>
            </a:r>
            <a:endParaRPr lang="lv-LV" sz="2800" dirty="0"/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lv-LV" sz="2000" b="1" dirty="0">
              <a:solidFill>
                <a:srgbClr val="F8F204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lv-LV" sz="1000" dirty="0"/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lv-LV" sz="1000" dirty="0"/>
          </a:p>
        </p:txBody>
      </p:sp>
      <p:pic>
        <p:nvPicPr>
          <p:cNvPr id="7" name="Picture 3" descr="D:\Downloads\wedding-ring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2360" y="1268760"/>
            <a:ext cx="936104" cy="936104"/>
          </a:xfrm>
          <a:prstGeom prst="rect">
            <a:avLst/>
          </a:prstGeom>
          <a:noFill/>
        </p:spPr>
      </p:pic>
      <p:sp>
        <p:nvSpPr>
          <p:cNvPr id="9" name="Oval 8"/>
          <p:cNvSpPr/>
          <p:nvPr/>
        </p:nvSpPr>
        <p:spPr>
          <a:xfrm>
            <a:off x="5004048" y="2276872"/>
            <a:ext cx="4139952" cy="1152128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Nepiedienīga ģērbšanās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555776" y="5301208"/>
            <a:ext cx="3600400" cy="1296144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Pavedinoša uzvedība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0" y="2348880"/>
            <a:ext cx="4320480" cy="720080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Iekārošana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  <p:bldP spid="9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-1" y="2852936"/>
            <a:ext cx="7590091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9F1E5C0-AD97-4F30-A3FD-507C69B92ADA}" type="slidenum">
              <a:rPr lang="en-US" sz="1200"/>
              <a:pPr algn="r" eaLnBrk="1" hangingPunct="1"/>
              <a:t>16</a:t>
            </a:fld>
            <a:endParaRPr lang="en-US" sz="120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-171399"/>
            <a:ext cx="9144000" cy="288032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lv-LV" sz="1300" dirty="0"/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lv-LV" sz="2800" dirty="0" smtClean="0"/>
              <a:t>“</a:t>
            </a:r>
            <a:r>
              <a:rPr lang="lv-LV" sz="2800" i="1" dirty="0" smtClean="0"/>
              <a:t>29 Bet, ja tava labā </a:t>
            </a:r>
            <a:r>
              <a:rPr lang="lv-LV" sz="2800" b="1" i="1" dirty="0" smtClean="0"/>
              <a:t>acs tevi apgrēcina</a:t>
            </a:r>
            <a:r>
              <a:rPr lang="lv-LV" sz="2800" i="1" dirty="0" smtClean="0"/>
              <a:t>, tad </a:t>
            </a:r>
            <a:r>
              <a:rPr lang="lv-LV" sz="2800" b="1" i="1" dirty="0" smtClean="0"/>
              <a:t>izrauj to </a:t>
            </a:r>
            <a:r>
              <a:rPr lang="lv-LV" sz="2800" i="1" dirty="0" smtClean="0"/>
              <a:t>un met prom; </a:t>
            </a:r>
            <a:r>
              <a:rPr lang="lv-LV" sz="2800" i="1" dirty="0" smtClean="0"/>
              <a:t>... </a:t>
            </a:r>
            <a:r>
              <a:rPr lang="lv-LV" sz="2800" i="1" dirty="0" smtClean="0"/>
              <a:t>30 Un, ja tava </a:t>
            </a:r>
            <a:r>
              <a:rPr lang="lv-LV" sz="2800" b="1" i="1" dirty="0" smtClean="0"/>
              <a:t>labā roka </a:t>
            </a:r>
            <a:r>
              <a:rPr lang="lv-LV" sz="2800" i="1" dirty="0" smtClean="0"/>
              <a:t>tevi apgrēcina, tad nocērt to un </a:t>
            </a:r>
            <a:r>
              <a:rPr lang="lv-LV" sz="2800" b="1" i="1" dirty="0" smtClean="0"/>
              <a:t>met prom</a:t>
            </a:r>
            <a:r>
              <a:rPr lang="lv-LV" sz="2800" i="1" dirty="0" smtClean="0"/>
              <a:t>; jo tas tev labāk, ka viens no taviem locekļiem pazūd, nekā ja visa </a:t>
            </a:r>
            <a:r>
              <a:rPr lang="lv-LV" sz="2800" b="1" i="1" dirty="0" smtClean="0"/>
              <a:t>tava miesa nāk ellē</a:t>
            </a:r>
            <a:r>
              <a:rPr lang="lv-LV" sz="2800" i="1" dirty="0" smtClean="0"/>
              <a:t>.</a:t>
            </a:r>
            <a:r>
              <a:rPr lang="lv-LV" sz="2800" dirty="0" smtClean="0"/>
              <a:t>” </a:t>
            </a:r>
            <a:r>
              <a:rPr lang="lv-LV" sz="2800" dirty="0"/>
              <a:t>(</a:t>
            </a:r>
            <a:r>
              <a:rPr lang="lv-LV" sz="2800" dirty="0" smtClean="0"/>
              <a:t>Mt.5:29-30)</a:t>
            </a:r>
            <a:endParaRPr lang="lv-LV" sz="2800" dirty="0"/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lv-LV" sz="1000" dirty="0"/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lv-LV" sz="3600" b="1" dirty="0"/>
              <a:t>Laulības pārkāpšana ir arī</a:t>
            </a:r>
            <a:r>
              <a:rPr lang="lv-LV" sz="3600" dirty="0"/>
              <a:t>:</a:t>
            </a:r>
            <a:endParaRPr lang="lv-LV" sz="2800" dirty="0"/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lv-LV" sz="2000" b="1" dirty="0">
              <a:solidFill>
                <a:srgbClr val="F8F204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lv-LV" sz="1000" dirty="0"/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lv-LV" sz="1000" dirty="0"/>
          </a:p>
        </p:txBody>
      </p:sp>
      <p:sp>
        <p:nvSpPr>
          <p:cNvPr id="10" name="Oval 9"/>
          <p:cNvSpPr/>
          <p:nvPr/>
        </p:nvSpPr>
        <p:spPr>
          <a:xfrm>
            <a:off x="4860032" y="2708920"/>
            <a:ext cx="3923928" cy="936104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Pornogrāfija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275856" y="5949280"/>
            <a:ext cx="5868144" cy="792088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Pašapmierināšanās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  <p:bldP spid="10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heating wife using mobile phone lying in bed next to his sleeping husband.  Affair. Cheating Girlfriend Chatting On Phone While Boyfriend Sleeping In  Bedroom At Night. Selective Focus. Photos | Adobe Stock"/>
          <p:cNvPicPr>
            <a:picLocks noChangeAspect="1" noChangeArrowheads="1"/>
          </p:cNvPicPr>
          <p:nvPr/>
        </p:nvPicPr>
        <p:blipFill>
          <a:blip r:embed="rId2" cstate="print"/>
          <a:srcRect l="3397"/>
          <a:stretch>
            <a:fillRect/>
          </a:stretch>
        </p:blipFill>
        <p:spPr bwMode="auto">
          <a:xfrm>
            <a:off x="-57472" y="2636912"/>
            <a:ext cx="9201472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92696"/>
            <a:ext cx="9144000" cy="237807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lv-LV" sz="2800" b="1" dirty="0" smtClean="0"/>
              <a:t>Kāda veida rīcība var būt bīstama laulībai?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6948264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Uzticība viens otram</a:t>
            </a:r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-214337"/>
            <a:ext cx="2376264" cy="123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6444208" y="2276872"/>
            <a:ext cx="2699792" cy="1152128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Intīmas sarunas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932040" y="4797152"/>
            <a:ext cx="3923928" cy="936104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rgbClr val="002060"/>
                </a:solidFill>
              </a:rPr>
              <a:t>Romantiski romāni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07504" y="5517232"/>
            <a:ext cx="2520280" cy="1296144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rgbClr val="002060"/>
                </a:solidFill>
              </a:rPr>
              <a:t>“Ziepju operas”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23528" y="2564904"/>
            <a:ext cx="4320480" cy="64807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Sarakstīšanās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139952" y="6165304"/>
            <a:ext cx="4860032" cy="576064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err="1" smtClean="0">
                <a:solidFill>
                  <a:srgbClr val="002060"/>
                </a:solidFill>
              </a:rPr>
              <a:t>Sex</a:t>
            </a:r>
            <a:r>
              <a:rPr lang="lv-LV" sz="3200" b="1" dirty="0" smtClean="0">
                <a:solidFill>
                  <a:srgbClr val="002060"/>
                </a:solidFill>
              </a:rPr>
              <a:t> ainas filmās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51520" y="3356992"/>
            <a:ext cx="4211960" cy="1080120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rgbClr val="002060"/>
                </a:solidFill>
              </a:rPr>
              <a:t>Dzeltenās preses žurnāli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1124744"/>
            <a:ext cx="9144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b="1" i="1" dirty="0" smtClean="0"/>
              <a:t>Neatraujieties</a:t>
            </a:r>
            <a:r>
              <a:rPr lang="lv-LV" sz="2400" i="1" dirty="0" smtClean="0"/>
              <a:t> viens no otra, kā vien uz </a:t>
            </a:r>
            <a:r>
              <a:rPr lang="lv-LV" sz="2400" b="1" i="1" dirty="0" smtClean="0"/>
              <a:t>kādu laiku </a:t>
            </a:r>
            <a:r>
              <a:rPr lang="lv-LV" sz="2400" i="1" dirty="0" smtClean="0"/>
              <a:t>pēc pašu </a:t>
            </a:r>
            <a:r>
              <a:rPr lang="lv-LV" sz="2400" b="1" i="1" dirty="0" smtClean="0"/>
              <a:t>vienošanās</a:t>
            </a:r>
            <a:r>
              <a:rPr lang="lv-LV" sz="2400" i="1" dirty="0" smtClean="0"/>
              <a:t>, lai atrastu laiku Dieva lūgšanai un tad </a:t>
            </a:r>
            <a:r>
              <a:rPr lang="lv-LV" sz="2400" b="1" i="1" dirty="0" smtClean="0"/>
              <a:t>turieties atkal kopā</a:t>
            </a:r>
            <a:r>
              <a:rPr lang="lv-LV" sz="2400" i="1" dirty="0" smtClean="0"/>
              <a:t>, lai </a:t>
            </a:r>
            <a:r>
              <a:rPr lang="lv-LV" sz="2400" b="1" i="1" dirty="0" smtClean="0"/>
              <a:t>sātans</a:t>
            </a:r>
            <a:r>
              <a:rPr lang="lv-LV" sz="2400" i="1" dirty="0" smtClean="0"/>
              <a:t> jūs </a:t>
            </a:r>
            <a:r>
              <a:rPr lang="lv-LV" sz="2400" b="1" i="1" dirty="0" smtClean="0"/>
              <a:t>nekārdinātu</a:t>
            </a:r>
            <a:r>
              <a:rPr lang="lv-LV" sz="2400" i="1" dirty="0" smtClean="0"/>
              <a:t> jūsu </a:t>
            </a:r>
            <a:r>
              <a:rPr lang="lv-LV" sz="2400" b="1" i="1" dirty="0" smtClean="0"/>
              <a:t>nesavaldības dēļ</a:t>
            </a:r>
            <a:r>
              <a:rPr lang="lv-LV" sz="2400" dirty="0" smtClean="0"/>
              <a:t>.” (1.Kor.7:5)</a:t>
            </a:r>
          </a:p>
          <a:p>
            <a:pPr algn="ctr"/>
            <a:endParaRPr lang="lv-LV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  <p:bldP spid="4" grpId="0" autoUpdateAnimBg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C9F1E5C0-AD97-4F30-A3FD-507C69B92ADA}" type="slidenum">
              <a:rPr lang="en-US" sz="1200"/>
              <a:pPr algn="r" eaLnBrk="1" hangingPunct="1"/>
              <a:t>18</a:t>
            </a:fld>
            <a:endParaRPr lang="en-US" sz="120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5888"/>
            <a:ext cx="8423846" cy="404812"/>
          </a:xfrm>
        </p:spPr>
        <p:txBody>
          <a:bodyPr/>
          <a:lstStyle/>
          <a:p>
            <a:pPr marL="762000" indent="-762000" algn="l" eaLnBrk="1" hangingPunct="1">
              <a:defRPr/>
            </a:pPr>
            <a:r>
              <a:rPr lang="lv-LV" b="1" dirty="0">
                <a:solidFill>
                  <a:schemeClr val="tx1"/>
                </a:solidFill>
              </a:rPr>
              <a:t>Ko darīt, ja esmu grēkojis?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566372"/>
            <a:ext cx="9144000" cy="5022868"/>
          </a:xfrm>
        </p:spPr>
        <p:txBody>
          <a:bodyPr/>
          <a:lstStyle/>
          <a:p>
            <a:pPr marL="0" indent="0">
              <a:defRPr/>
            </a:pPr>
            <a:r>
              <a:rPr lang="lv-LV" sz="2800" b="1" dirty="0">
                <a:solidFill>
                  <a:srgbClr val="FF0000"/>
                </a:solidFill>
              </a:rPr>
              <a:t>Grēkā kritis</a:t>
            </a:r>
            <a:r>
              <a:rPr lang="lv-LV" sz="2800" dirty="0"/>
              <a:t>, tas vēl </a:t>
            </a:r>
            <a:r>
              <a:rPr lang="lv-LV" sz="2800" b="1" dirty="0">
                <a:solidFill>
                  <a:srgbClr val="FF0000"/>
                </a:solidFill>
              </a:rPr>
              <a:t>nav pasaules gals</a:t>
            </a:r>
            <a:r>
              <a:rPr lang="lv-LV" sz="2800" dirty="0"/>
              <a:t>!</a:t>
            </a:r>
          </a:p>
          <a:p>
            <a:pPr marL="0" indent="0">
              <a:buNone/>
              <a:defRPr/>
            </a:pPr>
            <a:r>
              <a:rPr lang="lv-LV" sz="2400" dirty="0"/>
              <a:t>“</a:t>
            </a:r>
            <a:r>
              <a:rPr lang="lv-LV" sz="2800" i="1" dirty="0"/>
              <a:t>Bet, ja kāds meitu pieviļ, kas nav vēl saderināta, un viņš ar to guļ, tad lai viņš to ņem par sievu</a:t>
            </a:r>
            <a:r>
              <a:rPr lang="lv-LV" sz="2800" dirty="0"/>
              <a:t>.” </a:t>
            </a:r>
            <a:r>
              <a:rPr lang="lv-LV" sz="2600" dirty="0"/>
              <a:t>(2.Moz.22:15)</a:t>
            </a:r>
          </a:p>
          <a:p>
            <a:pPr marL="0" indent="0">
              <a:defRPr/>
            </a:pPr>
            <a:r>
              <a:rPr lang="lv-LV" sz="2800" b="1" dirty="0">
                <a:solidFill>
                  <a:srgbClr val="FF0000"/>
                </a:solidFill>
              </a:rPr>
              <a:t>Nožēlo grēkus</a:t>
            </a:r>
            <a:r>
              <a:rPr lang="lv-LV" sz="2800" dirty="0">
                <a:solidFill>
                  <a:srgbClr val="FF0000"/>
                </a:solidFill>
              </a:rPr>
              <a:t> </a:t>
            </a:r>
            <a:r>
              <a:rPr lang="lv-LV" sz="2800" dirty="0"/>
              <a:t>un </a:t>
            </a:r>
            <a:r>
              <a:rPr lang="lv-LV" sz="2800" b="1" dirty="0" smtClean="0">
                <a:solidFill>
                  <a:srgbClr val="FF0000"/>
                </a:solidFill>
              </a:rPr>
              <a:t>dodies </a:t>
            </a:r>
            <a:r>
              <a:rPr lang="lv-LV" sz="2800" b="1" dirty="0">
                <a:solidFill>
                  <a:srgbClr val="FF0000"/>
                </a:solidFill>
              </a:rPr>
              <a:t>laulībā</a:t>
            </a:r>
            <a:r>
              <a:rPr lang="lv-LV" sz="28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!</a:t>
            </a:r>
            <a:endParaRPr lang="lv-LV" sz="2800" dirty="0"/>
          </a:p>
          <a:p>
            <a:pPr marL="0" indent="0">
              <a:defRPr/>
            </a:pPr>
            <a:r>
              <a:rPr lang="lv-LV" sz="2800" dirty="0"/>
              <a:t>“</a:t>
            </a:r>
            <a:r>
              <a:rPr lang="lv-LV" sz="2800" i="1" dirty="0"/>
              <a:t>Ja nevar atturēties, tad lai dodas laulībā, jo labāk iedoties laulībā nekā kaist kārībā</a:t>
            </a:r>
            <a:r>
              <a:rPr lang="lv-LV" sz="2800" dirty="0"/>
              <a:t>.” (1.Kor.7:9)</a:t>
            </a:r>
            <a:endParaRPr lang="lv-LV" sz="2600" dirty="0"/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lv-LV" sz="1300" dirty="0"/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lv-LV" sz="2000" b="1" dirty="0">
              <a:solidFill>
                <a:srgbClr val="F8F204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lv-LV" sz="1000" dirty="0"/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lv-LV" sz="1000" dirty="0"/>
          </a:p>
        </p:txBody>
      </p:sp>
      <p:pic>
        <p:nvPicPr>
          <p:cNvPr id="8" name="Picture 3" descr="D:\Downloads\wedding-ring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0"/>
            <a:ext cx="1296144" cy="1296144"/>
          </a:xfrm>
          <a:prstGeom prst="rect">
            <a:avLst/>
          </a:prstGeom>
          <a:noFill/>
        </p:spPr>
      </p:pic>
      <p:pic>
        <p:nvPicPr>
          <p:cNvPr id="116738" name="Picture 2" descr="Why Does Marriage Exist if it Doesn't in Heaven?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1008"/>
            <a:ext cx="9144000" cy="3356992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539552" y="3789040"/>
            <a:ext cx="2304256" cy="64807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rgbClr val="002060"/>
                </a:solidFill>
              </a:rPr>
              <a:t>Nožēlo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67544" y="4725144"/>
            <a:ext cx="2592288" cy="64807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rgbClr val="002060"/>
                </a:solidFill>
              </a:rPr>
              <a:t>Atturies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23528" y="5805264"/>
            <a:ext cx="2808312" cy="64807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rgbClr val="002060"/>
                </a:solidFill>
              </a:rPr>
              <a:t>Laulājies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7" grpId="0" animBg="1"/>
      <p:bldP spid="9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571480"/>
            <a:ext cx="9467850" cy="1081088"/>
          </a:xfrm>
        </p:spPr>
        <p:txBody>
          <a:bodyPr/>
          <a:lstStyle/>
          <a:p>
            <a:r>
              <a:rPr lang="lv-LV" sz="2700" i="1" dirty="0" smtClean="0"/>
              <a:t>„18 Un Dievs Tas Kungs sacīja: "Nav labi cilvēkam būt vienam; Es tam darīšu palīgu, kas atbilstu viņam.“ ...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714356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Nav labi cilvēkam būt vienam...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268760"/>
            <a:ext cx="5940152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lv-LV" sz="1000" dirty="0" smtClean="0"/>
          </a:p>
          <a:p>
            <a:pPr>
              <a:buFont typeface="Arial" pitchFamily="34" charset="0"/>
              <a:buChar char="•"/>
            </a:pPr>
            <a:r>
              <a:rPr lang="lv-LV" sz="2700" dirty="0" smtClean="0"/>
              <a:t>Ko darīt </a:t>
            </a:r>
            <a:r>
              <a:rPr lang="lv-LV" sz="2700" b="1" dirty="0" smtClean="0">
                <a:solidFill>
                  <a:srgbClr val="FF0000"/>
                </a:solidFill>
              </a:rPr>
              <a:t>šķirtajiem</a:t>
            </a:r>
            <a:r>
              <a:rPr lang="lv-LV" sz="2700" dirty="0" smtClean="0"/>
              <a:t>? – Mēģināt </a:t>
            </a:r>
            <a:r>
              <a:rPr lang="lv-LV" sz="2700" b="1" dirty="0" smtClean="0"/>
              <a:t>salabt</a:t>
            </a:r>
            <a:r>
              <a:rPr lang="lv-LV" sz="2700" dirty="0" smtClean="0"/>
              <a:t>, bet ja salabšana nav iespējama, labāk </a:t>
            </a:r>
            <a:r>
              <a:rPr lang="lv-LV" sz="2700" b="1" dirty="0" smtClean="0"/>
              <a:t>doties jaunā laulībā </a:t>
            </a:r>
            <a:r>
              <a:rPr lang="lv-LV" sz="2700" dirty="0" smtClean="0"/>
              <a:t>nekā </a:t>
            </a:r>
            <a:r>
              <a:rPr lang="lv-LV" sz="2700" b="1" dirty="0" smtClean="0"/>
              <a:t>kaist kārībā</a:t>
            </a:r>
            <a:r>
              <a:rPr lang="lv-LV" sz="27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lv-LV" sz="2700" dirty="0" smtClean="0"/>
          </a:p>
          <a:p>
            <a:pPr>
              <a:buFont typeface="Arial" pitchFamily="34" charset="0"/>
              <a:buChar char="•"/>
            </a:pPr>
            <a:r>
              <a:rPr lang="lv-LV" sz="2700" dirty="0" smtClean="0"/>
              <a:t>Ko darīt </a:t>
            </a:r>
            <a:r>
              <a:rPr lang="lv-LV" sz="2700" b="1" dirty="0" smtClean="0">
                <a:solidFill>
                  <a:srgbClr val="FF0000"/>
                </a:solidFill>
              </a:rPr>
              <a:t>atraitņiem</a:t>
            </a:r>
            <a:r>
              <a:rPr lang="lv-LV" sz="2700" dirty="0" smtClean="0"/>
              <a:t>? – Ja tavs laulātais draugs ir miris, tu esi </a:t>
            </a:r>
            <a:r>
              <a:rPr lang="lv-LV" sz="2700" b="1" dirty="0" smtClean="0"/>
              <a:t>brīvs/-a doties jaunā laulībā</a:t>
            </a:r>
            <a:r>
              <a:rPr lang="lv-LV" sz="2700" dirty="0" smtClean="0"/>
              <a:t>, jo </a:t>
            </a:r>
            <a:r>
              <a:rPr lang="lv-LV" sz="2700" b="1" dirty="0" smtClean="0"/>
              <a:t>grūtsirdība</a:t>
            </a:r>
            <a:r>
              <a:rPr lang="lv-LV" sz="2700" dirty="0" smtClean="0"/>
              <a:t> citreiz ir </a:t>
            </a:r>
            <a:r>
              <a:rPr lang="lv-LV" sz="2700" b="1" dirty="0" smtClean="0"/>
              <a:t>pārāk liela</a:t>
            </a:r>
            <a:r>
              <a:rPr lang="lv-LV" sz="2700" dirty="0" smtClean="0"/>
              <a:t>, lai to </a:t>
            </a:r>
            <a:r>
              <a:rPr lang="lv-LV" sz="2700" b="1" dirty="0" smtClean="0"/>
              <a:t>vienam panestu</a:t>
            </a:r>
            <a:r>
              <a:rPr lang="lv-LV" sz="2700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lv-LV" sz="2700" dirty="0" smtClean="0"/>
          </a:p>
          <a:p>
            <a:pPr>
              <a:buFont typeface="Arial" pitchFamily="34" charset="0"/>
              <a:buChar char="•"/>
            </a:pPr>
            <a:r>
              <a:rPr lang="lv-LV" sz="2700" dirty="0" smtClean="0"/>
              <a:t>Ko darīt, ja </a:t>
            </a:r>
            <a:r>
              <a:rPr lang="lv-LV" sz="2700" b="1" dirty="0" smtClean="0">
                <a:solidFill>
                  <a:srgbClr val="FF0000"/>
                </a:solidFill>
              </a:rPr>
              <a:t>laulātais neticīgs </a:t>
            </a:r>
            <a:r>
              <a:rPr lang="lv-LV" sz="2700" dirty="0" smtClean="0"/>
              <a:t>– lūgt Dievu</a:t>
            </a:r>
            <a:endParaRPr lang="lv-LV" sz="270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556792"/>
            <a:ext cx="2987825" cy="52700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  <p:bldP spid="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53181"/>
            <a:ext cx="8964612" cy="1071563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Mt.5:27-32 </a:t>
            </a:r>
            <a:r>
              <a:rPr lang="lv-LV" sz="4000" b="1" dirty="0" smtClean="0"/>
              <a:t>Sestais bauslis</a:t>
            </a:r>
            <a:endParaRPr lang="lv-LV" sz="4000" b="1" dirty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84" y="72554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2</a:t>
            </a:fld>
            <a:endParaRPr lang="lv-LV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08304" y="0"/>
            <a:ext cx="1835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lv-LV" sz="2000" dirty="0" smtClean="0"/>
              <a:t>11.aug.2024</a:t>
            </a:r>
            <a:r>
              <a:rPr lang="lv-LV" sz="2000" dirty="0"/>
              <a:t>.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-321246" y="908720"/>
            <a:ext cx="942975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r>
              <a:rPr lang="lv-LV" sz="2800" i="1" kern="0" dirty="0" smtClean="0"/>
              <a:t> 	27 Jūs esat dzirdējuši, ka ir sacīts: tev nebūs laulību pārkāpt. 28 Bet Es jums saku: ikviens, kas uzlūko sievieti ar iekāri, jau ir laulību pārkāpis ar viņu savā sirdī</a:t>
            </a:r>
            <a:r>
              <a:rPr lang="lv-LV" sz="2800" i="1" kern="0" dirty="0" smtClean="0"/>
              <a:t>. 29 Bet, ja tava labā acs tevi apgrēcina, tad izrauj to un met prom; jo tas tev labāk, ka viens no taviem locekļiem pazūd, nekā ja visa tava miesa top iemesta ellē</a:t>
            </a:r>
            <a:r>
              <a:rPr lang="lv-LV" sz="2800" i="1" kern="0" dirty="0" smtClean="0"/>
              <a:t>. 30 </a:t>
            </a:r>
            <a:r>
              <a:rPr lang="lv-LV" sz="2800" i="1" kern="0" dirty="0" smtClean="0"/>
              <a:t>Un, ja tava labā roka tevi apgrēcina, tad nocērt to un met prom; jo tas tev labāk, ka viens no taviem locekļiem pazūd, nekā ja visa tava miesa nāk ellē</a:t>
            </a:r>
            <a:r>
              <a:rPr lang="lv-LV" sz="2800" i="1" kern="0" dirty="0" smtClean="0"/>
              <a:t>. 31 </a:t>
            </a:r>
            <a:r>
              <a:rPr lang="lv-LV" sz="2800" i="1" kern="0" dirty="0" smtClean="0"/>
              <a:t>Ir arī sacīts: kas no savas sievas šķiras, tas lai tai dod šķiršanās rakstu</a:t>
            </a:r>
            <a:r>
              <a:rPr lang="lv-LV" sz="2800" i="1" kern="0" dirty="0" smtClean="0"/>
              <a:t>. 32 </a:t>
            </a:r>
            <a:r>
              <a:rPr lang="lv-LV" sz="2800" i="1" kern="0" dirty="0" smtClean="0"/>
              <a:t>Bet Es jums saku: ikviens, kas no savas sievas šķiras, izņemot netiklības gadījumu, tas viņu spiež laulību pārkāpt; un, ja kas atšķirtu precē, tas pārkāpj laulību</a:t>
            </a:r>
            <a:r>
              <a:rPr lang="lv-LV" sz="2800" i="1" kern="0" dirty="0" smtClean="0"/>
              <a:t>.</a:t>
            </a:r>
            <a:r>
              <a:rPr lang="lv-LV" sz="2800" i="1" kern="0" dirty="0" smtClean="0"/>
              <a:t> </a:t>
            </a:r>
            <a:endParaRPr lang="lv-LV" sz="2000" i="1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714752"/>
            <a:ext cx="6288254" cy="3143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8501090" cy="642918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Kur meklēt dzīvesdraugu?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595196"/>
            <a:ext cx="9144000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800" dirty="0" smtClean="0"/>
              <a:t>Ap. </a:t>
            </a:r>
            <a:r>
              <a:rPr lang="lv-LV" sz="2800" b="1" dirty="0" smtClean="0"/>
              <a:t>Pāvils</a:t>
            </a:r>
            <a:r>
              <a:rPr lang="lv-LV" sz="2800" dirty="0" smtClean="0"/>
              <a:t>: “</a:t>
            </a:r>
            <a:r>
              <a:rPr lang="lv-LV" sz="2800" i="1" dirty="0" smtClean="0"/>
              <a:t>Vai mums nav tiesības kādu </a:t>
            </a:r>
            <a:r>
              <a:rPr lang="lv-LV" sz="2800" b="1" i="1" dirty="0" smtClean="0"/>
              <a:t>ticības māsu ņemt par sievu </a:t>
            </a:r>
            <a:r>
              <a:rPr lang="lv-LV" sz="2800" i="1" dirty="0" smtClean="0"/>
              <a:t>un ar to kopā ceļot, </a:t>
            </a:r>
            <a:r>
              <a:rPr lang="lv-LV" sz="2800" b="1" i="1" dirty="0" smtClean="0"/>
              <a:t>kā to dara citi apustuļi</a:t>
            </a:r>
            <a:r>
              <a:rPr lang="lv-LV" sz="2800" i="1" dirty="0" smtClean="0"/>
              <a:t>, arī </a:t>
            </a:r>
            <a:r>
              <a:rPr lang="lv-LV" sz="2800" b="1" i="1" dirty="0" smtClean="0"/>
              <a:t>Tā Kunga brāļi </a:t>
            </a:r>
            <a:r>
              <a:rPr lang="lv-LV" sz="2800" i="1" dirty="0" smtClean="0"/>
              <a:t>un </a:t>
            </a:r>
            <a:r>
              <a:rPr lang="lv-LV" sz="2800" b="1" i="1" dirty="0" smtClean="0"/>
              <a:t>Pēteris</a:t>
            </a:r>
            <a:r>
              <a:rPr lang="lv-LV" sz="2800" dirty="0" smtClean="0"/>
              <a:t>.” (1.Kor.9:5)</a:t>
            </a:r>
          </a:p>
          <a:p>
            <a:endParaRPr lang="lv-LV" sz="1000" dirty="0" smtClean="0"/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Vislabākā laulība </a:t>
            </a:r>
            <a:r>
              <a:rPr lang="lv-LV" sz="2800" dirty="0" smtClean="0"/>
              <a:t>ir tur, kur: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800" b="1" dirty="0" smtClean="0"/>
              <a:t>Abi ir labi draugi.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800" b="1" dirty="0" smtClean="0"/>
              <a:t>Pārliecības vienprātība</a:t>
            </a:r>
            <a:r>
              <a:rPr lang="lv-LV" sz="28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800" b="1" dirty="0" smtClean="0"/>
              <a:t>Mīlestības trīsstūris </a:t>
            </a:r>
            <a:r>
              <a:rPr lang="lv-LV" sz="2800" b="1" dirty="0" err="1" smtClean="0"/>
              <a:t>arDievu</a:t>
            </a:r>
            <a:r>
              <a:rPr lang="lv-LV" sz="2800" b="1" dirty="0" smtClean="0"/>
              <a:t>!</a:t>
            </a:r>
            <a:endParaRPr lang="lv-LV" sz="2800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-249551"/>
            <a:ext cx="1763692" cy="1178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1081088"/>
          </a:xfrm>
        </p:spPr>
        <p:txBody>
          <a:bodyPr/>
          <a:lstStyle/>
          <a:p>
            <a:pPr>
              <a:buNone/>
            </a:pPr>
            <a:r>
              <a:rPr lang="lv-LV" sz="2800" i="1" dirty="0" smtClean="0"/>
              <a:t>24 Tādēļ vīrs atstās tēvu un māti un pieķersies savai sievai, un tie kļūs par vienu miesu.</a:t>
            </a:r>
          </a:p>
          <a:p>
            <a:r>
              <a:rPr lang="lv-LV" sz="2800" b="1" dirty="0" smtClean="0"/>
              <a:t>Laulība</a:t>
            </a:r>
            <a:r>
              <a:rPr lang="lv-LV" sz="2800" dirty="0" smtClean="0"/>
              <a:t> ir </a:t>
            </a:r>
            <a:r>
              <a:rPr lang="lv-LV" sz="2800" b="1" dirty="0" smtClean="0"/>
              <a:t>Dieva iestādīta kārtība </a:t>
            </a:r>
            <a:r>
              <a:rPr lang="lv-LV" sz="2800" dirty="0" smtClean="0"/>
              <a:t>mūsu pašu un mūsu </a:t>
            </a:r>
            <a:r>
              <a:rPr lang="lv-LV" sz="2800" b="1" dirty="0" smtClean="0"/>
              <a:t>ģimenes svētībai</a:t>
            </a:r>
            <a:r>
              <a:rPr lang="lv-LV" sz="2800" dirty="0" smtClean="0"/>
              <a:t>, bet ja mēs </a:t>
            </a:r>
            <a:r>
              <a:rPr lang="lv-LV" sz="2800" b="1" dirty="0" smtClean="0"/>
              <a:t>nicinām Dieva kārtību, </a:t>
            </a:r>
            <a:r>
              <a:rPr lang="lv-LV" sz="2800" dirty="0" smtClean="0"/>
              <a:t>tad arī </a:t>
            </a:r>
            <a:r>
              <a:rPr lang="lv-LV" sz="2800" b="1" dirty="0" smtClean="0"/>
              <a:t>Dieva svētība nenāk mums līdzi</a:t>
            </a:r>
            <a:r>
              <a:rPr lang="lv-LV" sz="2800" dirty="0" smtClean="0"/>
              <a:t>.</a:t>
            </a:r>
          </a:p>
          <a:p>
            <a:r>
              <a:rPr lang="lv-LV" sz="2800" b="1" dirty="0" smtClean="0"/>
              <a:t>Turēsim Laulību godā</a:t>
            </a:r>
            <a:r>
              <a:rPr lang="lv-LV" sz="2800" dirty="0" smtClean="0"/>
              <a:t>, tad arī </a:t>
            </a:r>
            <a:r>
              <a:rPr lang="lv-LV" sz="2800" b="1" dirty="0" smtClean="0"/>
              <a:t>mūsu ģimenēm tas nesīs svētību daudzās paaudzēs.</a:t>
            </a:r>
            <a:endParaRPr lang="en-US" sz="2600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Laulība</a:t>
            </a:r>
          </a:p>
        </p:txBody>
      </p:sp>
      <p:pic>
        <p:nvPicPr>
          <p:cNvPr id="5" name="Picture 8" descr="radi$a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929066"/>
            <a:ext cx="4140200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http://t1.gstatic.com/images?q=tbn:ANd9GcS7GOelU1f2F80OIjEinMsjGeX2Mb9kiKhVCzgqVO6ikqXjpmp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929066"/>
            <a:ext cx="3672408" cy="2928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  <p:bldP spid="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/>
              <a:t>Un Dieva miers, kas ir augstāks par visu saprašanu lai pasargā jūsu sirdis un jūsu domas. </a:t>
            </a:r>
            <a:r>
              <a:rPr lang="lv-LV" sz="5400" b="1"/>
              <a:t>Āmen</a:t>
            </a:r>
            <a:br>
              <a:rPr lang="lv-LV" sz="5400" b="1"/>
            </a:br>
            <a:endParaRPr lang="lv-LV" sz="5400" b="1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22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5BCCA7-A09D-4B96-A54E-16CD4B17CDA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1" name="Rectangle 22">
            <a:extLst>
              <a:ext uri="{FF2B5EF4-FFF2-40B4-BE49-F238E27FC236}">
                <a16:creationId xmlns:a16="http://schemas.microsoft.com/office/drawing/2014/main" xmlns="" id="{1F6CC980-C673-4792-A903-56446EBFA54C}"/>
              </a:ext>
            </a:extLst>
          </p:cNvPr>
          <p:cNvSpPr/>
          <p:nvPr/>
        </p:nvSpPr>
        <p:spPr>
          <a:xfrm>
            <a:off x="0" y="18864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algn="ctr" eaLnBrk="1" hangingPunct="1">
              <a:lnSpc>
                <a:spcPct val="80000"/>
              </a:lnSpc>
              <a:buNone/>
              <a:defRPr/>
            </a:pPr>
            <a:r>
              <a:rPr lang="lv-LV" sz="6000" b="1" dirty="0" smtClean="0"/>
              <a:t>Vai šis bauslis attiecas arī uz mani?</a:t>
            </a:r>
            <a:endParaRPr lang="lv-LV" sz="6000" b="1" dirty="0"/>
          </a:p>
        </p:txBody>
      </p:sp>
      <p:sp>
        <p:nvSpPr>
          <p:cNvPr id="12" name="Rounded Rectangular Callout 11"/>
          <p:cNvSpPr/>
          <p:nvPr/>
        </p:nvSpPr>
        <p:spPr>
          <a:xfrm flipH="1">
            <a:off x="179512" y="1700808"/>
            <a:ext cx="3168352" cy="2232248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Vai var pārkāpt bausli neesot precējies?</a:t>
            </a:r>
            <a:endParaRPr lang="en-US" sz="3600" dirty="0"/>
          </a:p>
        </p:txBody>
      </p:sp>
      <p:sp>
        <p:nvSpPr>
          <p:cNvPr id="14" name="Rounded Rectangular Callout 13"/>
          <p:cNvSpPr/>
          <p:nvPr/>
        </p:nvSpPr>
        <p:spPr>
          <a:xfrm>
            <a:off x="6084168" y="1844824"/>
            <a:ext cx="2520280" cy="1872208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Ir 21.gs. Var dzīvot </a:t>
            </a:r>
            <a:r>
              <a:rPr lang="lv-LV" sz="3600" smtClean="0"/>
              <a:t>kopā tāpat</a:t>
            </a:r>
            <a:endParaRPr lang="en-US" sz="3600" dirty="0"/>
          </a:p>
        </p:txBody>
      </p:sp>
      <p:sp>
        <p:nvSpPr>
          <p:cNvPr id="16" name="Rounded Rectangular Callout 15"/>
          <p:cNvSpPr/>
          <p:nvPr/>
        </p:nvSpPr>
        <p:spPr>
          <a:xfrm flipH="1">
            <a:off x="179512" y="4509120"/>
            <a:ext cx="3384376" cy="2016224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Neesmu precējies, Tas neattiecas uz mani</a:t>
            </a:r>
            <a:endParaRPr lang="en-US" sz="3600" dirty="0"/>
          </a:p>
        </p:txBody>
      </p:sp>
      <p:sp>
        <p:nvSpPr>
          <p:cNvPr id="17" name="Rounded Rectangular Callout 16"/>
          <p:cNvSpPr/>
          <p:nvPr/>
        </p:nvSpPr>
        <p:spPr>
          <a:xfrm>
            <a:off x="5868144" y="4509120"/>
            <a:ext cx="2880320" cy="1872208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Labāk neprecēties, lai papīri tīri</a:t>
            </a:r>
            <a:endParaRPr lang="en-US" sz="3600" dirty="0"/>
          </a:p>
        </p:txBody>
      </p:sp>
      <p:pic>
        <p:nvPicPr>
          <p:cNvPr id="18" name="Picture 17" descr="anxiet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988840"/>
            <a:ext cx="3518215" cy="351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72490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2" grpId="0" animBg="1"/>
      <p:bldP spid="14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237807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lv-LV" sz="2800" i="1" dirty="0" smtClean="0"/>
              <a:t>“Tādēļ </a:t>
            </a:r>
            <a:r>
              <a:rPr lang="lv-LV" sz="2800" i="1" dirty="0" smtClean="0"/>
              <a:t>vīrs atstās tēvu un māti un pieķersies savai sievai, un tie kļūs par vienu miesu</a:t>
            </a:r>
            <a:r>
              <a:rPr lang="lv-LV" sz="2800" i="1" dirty="0" smtClean="0"/>
              <a:t>.” (</a:t>
            </a:r>
            <a:r>
              <a:rPr lang="lv-LV" sz="2800" i="1" dirty="0" smtClean="0"/>
              <a:t>1.Moz.2:24)</a:t>
            </a:r>
            <a:endParaRPr lang="lv-LV" sz="2800" i="1" dirty="0" smtClean="0"/>
          </a:p>
          <a:p>
            <a:pPr marL="0" indent="0">
              <a:spcBef>
                <a:spcPts val="0"/>
              </a:spcBef>
            </a:pPr>
            <a:r>
              <a:rPr lang="lv-LV" sz="2600" dirty="0" smtClean="0"/>
              <a:t>Jau pie radīšanas </a:t>
            </a:r>
            <a:r>
              <a:rPr lang="lv-LV" sz="2600" b="1" dirty="0" smtClean="0"/>
              <a:t>Dievs izveido </a:t>
            </a:r>
            <a:r>
              <a:rPr lang="lv-LV" sz="2600" dirty="0" smtClean="0"/>
              <a:t>šo </a:t>
            </a:r>
            <a:r>
              <a:rPr lang="lv-LV" sz="2600" b="1" dirty="0" smtClean="0"/>
              <a:t>svētīgo laulības kārtu</a:t>
            </a:r>
            <a:r>
              <a:rPr lang="lv-LV" sz="2600" dirty="0" smtClean="0"/>
              <a:t>.</a:t>
            </a:r>
          </a:p>
          <a:p>
            <a:pPr marL="0" indent="0">
              <a:spcBef>
                <a:spcPts val="0"/>
              </a:spcBef>
            </a:pPr>
            <a:r>
              <a:rPr lang="lv-LV" sz="2600" dirty="0" smtClean="0"/>
              <a:t>Šie vārdi </a:t>
            </a:r>
            <a:r>
              <a:rPr lang="lv-LV" sz="2600" b="1" dirty="0" smtClean="0"/>
              <a:t>katru reizi </a:t>
            </a:r>
            <a:r>
              <a:rPr lang="lv-LV" sz="2600" dirty="0" smtClean="0"/>
              <a:t>tiek </a:t>
            </a:r>
            <a:r>
              <a:rPr lang="lv-LV" sz="2600" b="1" dirty="0" smtClean="0"/>
              <a:t>atkārtoti</a:t>
            </a:r>
            <a:r>
              <a:rPr lang="lv-LV" sz="2600" dirty="0" smtClean="0"/>
              <a:t> katrās </a:t>
            </a:r>
            <a:r>
              <a:rPr lang="lv-LV" sz="2600" b="1" dirty="0" smtClean="0"/>
              <a:t>laulībās baznīcā</a:t>
            </a:r>
            <a:r>
              <a:rPr lang="lv-LV" sz="2600" dirty="0" smtClean="0"/>
              <a:t>.</a:t>
            </a:r>
          </a:p>
          <a:p>
            <a:pPr marL="0" indent="0">
              <a:spcBef>
                <a:spcPts val="0"/>
              </a:spcBef>
            </a:pPr>
            <a:r>
              <a:rPr lang="lv-LV" sz="2600" b="1" dirty="0" smtClean="0"/>
              <a:t>Sātans</a:t>
            </a:r>
            <a:r>
              <a:rPr lang="lv-LV" sz="2600" dirty="0" smtClean="0"/>
              <a:t> visādā veidā </a:t>
            </a:r>
            <a:r>
              <a:rPr lang="lv-LV" sz="2600" b="1" dirty="0" smtClean="0"/>
              <a:t>uzbrūk</a:t>
            </a:r>
            <a:r>
              <a:rPr lang="lv-LV" sz="2600" dirty="0" smtClean="0"/>
              <a:t> šai kārtai, jo zina, ja </a:t>
            </a:r>
            <a:r>
              <a:rPr lang="lv-LV" sz="2600" b="1" dirty="0" smtClean="0"/>
              <a:t>izjauks laulību</a:t>
            </a:r>
            <a:r>
              <a:rPr lang="lv-LV" sz="2600" dirty="0" smtClean="0"/>
              <a:t>, tad </a:t>
            </a:r>
            <a:r>
              <a:rPr lang="lv-LV" sz="2600" b="1" dirty="0" smtClean="0"/>
              <a:t>vismaz 2 </a:t>
            </a:r>
            <a:r>
              <a:rPr lang="lv-LV" sz="2600" b="1" dirty="0" smtClean="0"/>
              <a:t>padarīs nelaimīgus</a:t>
            </a:r>
            <a:r>
              <a:rPr lang="lv-LV" sz="2600" dirty="0" smtClean="0"/>
              <a:t>.</a:t>
            </a:r>
          </a:p>
          <a:p>
            <a:pPr marL="0" indent="0">
              <a:spcBef>
                <a:spcPts val="0"/>
              </a:spcBef>
            </a:pPr>
            <a:endParaRPr lang="en-US" sz="2600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Laulība</a:t>
            </a:r>
          </a:p>
        </p:txBody>
      </p:sp>
      <p:pic>
        <p:nvPicPr>
          <p:cNvPr id="5" name="Picture 8" descr="radi$a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402013"/>
            <a:ext cx="4140200" cy="3455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http://t1.gstatic.com/images?q=tbn:ANd9GcS7GOelU1f2F80OIjEinMsjGeX2Mb9kiKhVCzgqVO6ikqXjpmp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363986"/>
            <a:ext cx="3890712" cy="3494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-214338"/>
            <a:ext cx="1946275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  <p:bldP spid="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C0CFFD-B6A5-4E2F-B7D2-A319EB203217}" type="slidenum">
              <a:rPr lang="lv-LV" smtClean="0"/>
              <a:pPr/>
              <a:t>5</a:t>
            </a:fld>
            <a:endParaRPr lang="lv-LV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549275"/>
            <a:ext cx="9467850" cy="1081088"/>
          </a:xfrm>
        </p:spPr>
        <p:txBody>
          <a:bodyPr/>
          <a:lstStyle/>
          <a:p>
            <a:pPr>
              <a:buFontTx/>
              <a:buNone/>
            </a:pPr>
            <a:r>
              <a:rPr lang="lv-LV" sz="3000" i="1" dirty="0"/>
              <a:t>    Tādēļ vīrs </a:t>
            </a:r>
            <a:r>
              <a:rPr lang="lv-LV" sz="3600" b="1" i="1" dirty="0"/>
              <a:t>atstās</a:t>
            </a:r>
            <a:r>
              <a:rPr lang="lv-LV" sz="3000" i="1" dirty="0"/>
              <a:t> tēvu un māti un pieķersies savai sievai, un tie kļūs par vienu miesu.“ (1.Moz.2:24)</a:t>
            </a:r>
            <a:endParaRPr lang="en-US" sz="3000" i="1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692150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Vecāku atstāšana</a:t>
            </a:r>
          </a:p>
        </p:txBody>
      </p:sp>
      <p:pic>
        <p:nvPicPr>
          <p:cNvPr id="8194" name="Picture 2" descr="Thinking about leaving home? | Kids Helpli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218182"/>
            <a:ext cx="9144000" cy="4639818"/>
          </a:xfrm>
          <a:prstGeom prst="rect">
            <a:avLst/>
          </a:prstGeom>
          <a:noFill/>
        </p:spPr>
      </p:pic>
      <p:sp>
        <p:nvSpPr>
          <p:cNvPr id="8" name="Rounded Rectangle 7"/>
          <p:cNvSpPr/>
          <p:nvPr/>
        </p:nvSpPr>
        <p:spPr>
          <a:xfrm>
            <a:off x="395536" y="1844824"/>
            <a:ext cx="2808312" cy="136815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b="1" dirty="0">
                <a:solidFill>
                  <a:schemeClr val="tx1"/>
                </a:solidFill>
              </a:rPr>
              <a:t>Aiziešana </a:t>
            </a:r>
            <a:r>
              <a:rPr lang="lv-LV" sz="2800" dirty="0">
                <a:solidFill>
                  <a:schemeClr val="tx1"/>
                </a:solidFill>
              </a:rPr>
              <a:t>no vecākiem ir nepieciešama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923928" y="1628800"/>
            <a:ext cx="4968552" cy="1368152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b="1" dirty="0">
                <a:solidFill>
                  <a:schemeClr val="tx1"/>
                </a:solidFill>
              </a:rPr>
              <a:t>Paliekot</a:t>
            </a:r>
            <a:r>
              <a:rPr lang="lv-LV" sz="2800" dirty="0">
                <a:solidFill>
                  <a:schemeClr val="tx1"/>
                </a:solidFill>
              </a:rPr>
              <a:t>, vecāki tā arī nesāk skatīties uz </a:t>
            </a:r>
            <a:r>
              <a:rPr lang="lv-LV" sz="2800" b="1" dirty="0">
                <a:solidFill>
                  <a:schemeClr val="tx1"/>
                </a:solidFill>
              </a:rPr>
              <a:t>jaunlaulātiem</a:t>
            </a:r>
            <a:r>
              <a:rPr lang="lv-LV" sz="2800" dirty="0">
                <a:solidFill>
                  <a:schemeClr val="tx1"/>
                </a:solidFill>
              </a:rPr>
              <a:t>, kā uz </a:t>
            </a:r>
            <a:r>
              <a:rPr lang="lv-LV" sz="2800" b="1" dirty="0">
                <a:solidFill>
                  <a:schemeClr val="tx1"/>
                </a:solidFill>
              </a:rPr>
              <a:t>pieaugušajiem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580112" y="4653136"/>
            <a:ext cx="3528392" cy="201622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>
                <a:solidFill>
                  <a:schemeClr val="tx1"/>
                </a:solidFill>
              </a:rPr>
              <a:t>Aiziešana</a:t>
            </a:r>
            <a:r>
              <a:rPr lang="lv-LV" sz="2800" dirty="0">
                <a:solidFill>
                  <a:schemeClr val="tx1"/>
                </a:solidFill>
              </a:rPr>
              <a:t> maina attiecības no </a:t>
            </a:r>
            <a:r>
              <a:rPr lang="lv-LV" sz="2800" b="1" dirty="0">
                <a:solidFill>
                  <a:schemeClr val="tx1"/>
                </a:solidFill>
              </a:rPr>
              <a:t>bērns-pieaugušais</a:t>
            </a:r>
            <a:r>
              <a:rPr lang="lv-LV" sz="2800" dirty="0">
                <a:solidFill>
                  <a:schemeClr val="tx1"/>
                </a:solidFill>
              </a:rPr>
              <a:t> uz </a:t>
            </a:r>
            <a:r>
              <a:rPr lang="lv-LV" sz="2800" b="1" dirty="0">
                <a:solidFill>
                  <a:schemeClr val="tx1"/>
                </a:solidFill>
              </a:rPr>
              <a:t>pieaugušo attiecībām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907704" y="620688"/>
            <a:ext cx="1368152" cy="5760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  <p:bldP spid="4" grpId="0" autoUpdateAnimBg="0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E3FFF3-0C8D-4247-9BF4-06EB55145245}" type="slidenum">
              <a:rPr lang="en-US" sz="1200"/>
              <a:pPr algn="r" eaLnBrk="1" hangingPunct="1"/>
              <a:t>6</a:t>
            </a:fld>
            <a:endParaRPr lang="en-US" sz="120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408682"/>
            <a:ext cx="9144000" cy="3308350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lv-LV" sz="3600" b="1" dirty="0">
                <a:solidFill>
                  <a:srgbClr val="FF0000"/>
                </a:solidFill>
              </a:rPr>
              <a:t>Tev nebūs laulību pārkāpt. 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lv-LV" sz="2800" b="1" dirty="0">
                <a:solidFill>
                  <a:srgbClr val="FF0000"/>
                </a:solidFill>
              </a:rPr>
              <a:t>(Tev būs laulību sargāt)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lv-LV" sz="500" b="1" dirty="0">
              <a:solidFill>
                <a:srgbClr val="FF0000"/>
              </a:solidFill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r>
              <a:rPr lang="lv-LV" sz="2400" b="1" i="1" dirty="0">
                <a:solidFill>
                  <a:srgbClr val="F8F204"/>
                </a:solidFill>
              </a:rPr>
              <a:t>Ko tas nozīmē?</a:t>
            </a:r>
            <a:endParaRPr lang="lv-LV" sz="2400" b="1" dirty="0">
              <a:solidFill>
                <a:srgbClr val="F8F204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lv-LV" sz="2800" b="1" dirty="0"/>
              <a:t>Mums būs Dievu bīties un mīlēt, ka šķīsti un tikli dzīvojam vārdos un darbos un ikviens savu laulāto draugu mīlam un cienām.</a:t>
            </a:r>
            <a:endParaRPr lang="lv-LV" b="1" dirty="0">
              <a:solidFill>
                <a:srgbClr val="F8F204"/>
              </a:solidFill>
            </a:endParaRPr>
          </a:p>
          <a:p>
            <a:pPr marL="533400" indent="-533400" eaLnBrk="1" hangingPunct="1">
              <a:lnSpc>
                <a:spcPct val="80000"/>
              </a:lnSpc>
            </a:pPr>
            <a:endParaRPr lang="lv-LV" sz="1000" dirty="0"/>
          </a:p>
        </p:txBody>
      </p:sp>
      <p:pic>
        <p:nvPicPr>
          <p:cNvPr id="2" name="Picture 2" descr="Marriage is a Gift from God - The Church in Wal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140968"/>
            <a:ext cx="9144000" cy="3717032"/>
          </a:xfrm>
          <a:prstGeom prst="rect">
            <a:avLst/>
          </a:prstGeom>
          <a:noFill/>
        </p:spPr>
      </p:pic>
      <p:pic>
        <p:nvPicPr>
          <p:cNvPr id="28675" name="Picture 3" descr="D:\Downloads\wedding-ring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0"/>
            <a:ext cx="1988840" cy="19888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4864"/>
            <a:ext cx="9144000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8674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6E3FFF3-0C8D-4247-9BF4-06EB55145245}" type="slidenum">
              <a:rPr lang="en-US" sz="1200"/>
              <a:pPr algn="r" eaLnBrk="1" hangingPunct="1"/>
              <a:t>7</a:t>
            </a:fld>
            <a:endParaRPr lang="en-US" sz="120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84028"/>
            <a:ext cx="9144000" cy="404812"/>
          </a:xfrm>
        </p:spPr>
        <p:txBody>
          <a:bodyPr/>
          <a:lstStyle/>
          <a:p>
            <a:pPr eaLnBrk="1" hangingPunct="1">
              <a:defRPr/>
            </a:pPr>
            <a:r>
              <a:rPr lang="lv-LV" sz="2800" b="1" dirty="0">
                <a:solidFill>
                  <a:schemeClr val="tx1"/>
                </a:solidFill>
              </a:rPr>
              <a:t>Laulības pārkāpšana ir visa veida seksuālās attiecības ārpus laulības: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44624"/>
            <a:ext cx="9144000" cy="1436142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Tx/>
              <a:buNone/>
            </a:pPr>
            <a:r>
              <a:rPr lang="lv-LV" sz="3600" b="1" dirty="0">
                <a:solidFill>
                  <a:srgbClr val="FF0000"/>
                </a:solidFill>
              </a:rPr>
              <a:t>Tev nebūs laulību pārkāpt. </a:t>
            </a:r>
            <a:endParaRPr lang="lv-LV" sz="2800" b="1" dirty="0">
              <a:solidFill>
                <a:srgbClr val="FF0000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lv-LV" sz="500" b="1" dirty="0">
              <a:solidFill>
                <a:srgbClr val="FF0000"/>
              </a:solidFill>
            </a:endParaRPr>
          </a:p>
          <a:p>
            <a:pPr marL="533400" indent="-533400" eaLnBrk="1" hangingPunct="1">
              <a:lnSpc>
                <a:spcPct val="80000"/>
              </a:lnSpc>
            </a:pPr>
            <a:endParaRPr lang="lv-LV" sz="1000" dirty="0"/>
          </a:p>
          <a:p>
            <a:pPr marL="0" indent="0" eaLnBrk="1" hangingPunct="1">
              <a:lnSpc>
                <a:spcPct val="8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lv-LV" sz="2800" dirty="0"/>
              <a:t>“</a:t>
            </a:r>
            <a:r>
              <a:rPr lang="lv-LV" sz="2800" i="1" dirty="0"/>
              <a:t>Tādēļ vīrs atstās savu tēvu un māti, </a:t>
            </a:r>
            <a:r>
              <a:rPr lang="fr-FR" sz="2800" i="1" dirty="0" err="1"/>
              <a:t>pieķersies</a:t>
            </a:r>
            <a:r>
              <a:rPr lang="fr-FR" sz="2800" i="1" dirty="0"/>
              <a:t> </a:t>
            </a:r>
            <a:r>
              <a:rPr lang="fr-FR" sz="2800" i="1" dirty="0" err="1"/>
              <a:t>savai</a:t>
            </a:r>
            <a:r>
              <a:rPr lang="fr-FR" sz="2800" i="1" dirty="0"/>
              <a:t> </a:t>
            </a:r>
            <a:r>
              <a:rPr lang="fr-FR" sz="2800" i="1" dirty="0" err="1"/>
              <a:t>sievai</a:t>
            </a:r>
            <a:r>
              <a:rPr lang="fr-FR" sz="2800" i="1" dirty="0"/>
              <a:t>, un </a:t>
            </a:r>
            <a:r>
              <a:rPr lang="fr-FR" sz="2800" i="1" dirty="0" err="1"/>
              <a:t>tie</a:t>
            </a:r>
            <a:r>
              <a:rPr lang="fr-FR" sz="2800" i="1" dirty="0"/>
              <a:t> </a:t>
            </a:r>
            <a:r>
              <a:rPr lang="fr-FR" sz="2800" i="1" dirty="0" err="1"/>
              <a:t>kļūs</a:t>
            </a:r>
            <a:r>
              <a:rPr lang="fr-FR" sz="2800" i="1" dirty="0"/>
              <a:t> par </a:t>
            </a:r>
            <a:r>
              <a:rPr lang="fr-FR" sz="2800" i="1" dirty="0" err="1"/>
              <a:t>vienu</a:t>
            </a:r>
            <a:r>
              <a:rPr lang="fr-FR" sz="2800" i="1" dirty="0"/>
              <a:t> </a:t>
            </a:r>
            <a:r>
              <a:rPr lang="fr-FR" sz="2800" i="1" dirty="0" err="1"/>
              <a:t>miesu</a:t>
            </a:r>
            <a:r>
              <a:rPr lang="fr-FR" sz="2800" i="1" dirty="0"/>
              <a:t>.</a:t>
            </a:r>
            <a:r>
              <a:rPr lang="lv-LV" sz="2800" dirty="0"/>
              <a:t>” (1.Moz.2:24)</a:t>
            </a: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653136"/>
            <a:ext cx="1302201" cy="12735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3" descr="D:\Downloads\wedding-ring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0"/>
            <a:ext cx="792088" cy="792088"/>
          </a:xfrm>
          <a:prstGeom prst="rect">
            <a:avLst/>
          </a:prstGeom>
          <a:noFill/>
        </p:spPr>
      </p:pic>
      <p:sp>
        <p:nvSpPr>
          <p:cNvPr id="10" name="Oval 9"/>
          <p:cNvSpPr/>
          <p:nvPr/>
        </p:nvSpPr>
        <p:spPr>
          <a:xfrm>
            <a:off x="179512" y="3645024"/>
            <a:ext cx="3168352" cy="100811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Laulības sānsoļi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1080120" y="4869160"/>
            <a:ext cx="5508104" cy="792088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Homoseksuālisms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915816" y="3284984"/>
            <a:ext cx="3600400" cy="64807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Izvarošana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07504" y="2204864"/>
            <a:ext cx="3816424" cy="100811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Bezlaulības kopdzīve</a:t>
            </a:r>
            <a:endParaRPr lang="en-US" sz="4400" b="1" dirty="0">
              <a:solidFill>
                <a:srgbClr val="00206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5580112" y="2304108"/>
            <a:ext cx="3096344" cy="100811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Gadījuma sakari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364088" y="3861048"/>
            <a:ext cx="3600400" cy="64807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err="1" smtClean="0">
                <a:solidFill>
                  <a:srgbClr val="002060"/>
                </a:solidFill>
              </a:rPr>
              <a:t>Pedofilisms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573325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dirty="0"/>
              <a:t>“</a:t>
            </a:r>
            <a:r>
              <a:rPr lang="lv-LV" sz="2400" i="1" dirty="0"/>
              <a:t>Tāpat arī vīrieši, atmezdami dabisko kopdzīvi ar sievieti, cits pret citu iekaisuši savā iekārē, piekopdami netiklību, vīrietis ar vīrieti, paši saņemdami sodu par savu maldīšanos</a:t>
            </a:r>
            <a:r>
              <a:rPr lang="lv-LV" sz="2400" dirty="0"/>
              <a:t>.” (Rom.1:27)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F20C7C-9BE6-4F14-989C-0BB78DD216F0}" type="slidenum">
              <a:rPr lang="lv-LV" smtClean="0"/>
              <a:pPr/>
              <a:t>8</a:t>
            </a:fld>
            <a:endParaRPr lang="lv-LV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42938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Brīdinājums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0" y="464691"/>
            <a:ext cx="9144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dirty="0"/>
              <a:t>“9 </a:t>
            </a:r>
            <a:r>
              <a:rPr lang="lv-LV" sz="2800" i="1" dirty="0"/>
              <a:t>Nepievilieties! Ne </a:t>
            </a:r>
            <a:r>
              <a:rPr lang="lv-LV" sz="2800" b="1" i="1" dirty="0"/>
              <a:t>netikli</a:t>
            </a:r>
            <a:r>
              <a:rPr lang="lv-LV" sz="2800" i="1" dirty="0"/>
              <a:t>, ne elku kalpi, ne </a:t>
            </a:r>
            <a:r>
              <a:rPr lang="lv-LV" sz="2800" b="1" i="1" dirty="0"/>
              <a:t>laulības</a:t>
            </a:r>
            <a:r>
              <a:rPr lang="lv-LV" sz="2800" i="1" dirty="0"/>
              <a:t> </a:t>
            </a:r>
            <a:r>
              <a:rPr lang="lv-LV" sz="2800" b="1" i="1" dirty="0"/>
              <a:t>pārkāpēji</a:t>
            </a:r>
            <a:r>
              <a:rPr lang="lv-LV" sz="2800" i="1" dirty="0"/>
              <a:t>, ne </a:t>
            </a:r>
            <a:r>
              <a:rPr lang="lv-LV" sz="2800" b="1" i="1" dirty="0"/>
              <a:t>vīriešu prostitūtas</a:t>
            </a:r>
            <a:r>
              <a:rPr lang="lv-LV" sz="2800" i="1" dirty="0"/>
              <a:t>, ne </a:t>
            </a:r>
            <a:r>
              <a:rPr lang="lv-LV" sz="2800" b="1" i="1" dirty="0"/>
              <a:t>homoseksuālisti, </a:t>
            </a:r>
            <a:r>
              <a:rPr lang="lv-LV" sz="2800" i="1" dirty="0"/>
              <a:t>10 ne zagļi, ne mantrauši, ne dzērāji, ne zaimotāji, ne laupītāji </a:t>
            </a:r>
            <a:r>
              <a:rPr lang="lv-LV" sz="2800" b="1" i="1" dirty="0"/>
              <a:t>neiemantos Dieva valstību</a:t>
            </a:r>
            <a:r>
              <a:rPr lang="lv-LV" sz="2800" i="1" dirty="0"/>
              <a:t>. 11 Un </a:t>
            </a:r>
            <a:r>
              <a:rPr lang="lv-LV" sz="2800" b="1" i="1" dirty="0"/>
              <a:t>daži no jums bija tādi</a:t>
            </a:r>
            <a:r>
              <a:rPr lang="lv-LV" sz="2800" i="1" dirty="0"/>
              <a:t>. Bet jūs esat nomazgāti, jūs esat svēti kļuvuši, jūs esat </a:t>
            </a:r>
            <a:r>
              <a:rPr lang="lv-LV" sz="2800" b="1" i="1" dirty="0"/>
              <a:t>attaisnoti Kunga Jēzus Kristus Vārdā </a:t>
            </a:r>
            <a:r>
              <a:rPr lang="lv-LV" sz="2800" i="1" dirty="0"/>
              <a:t>un mūsu Dieva Garā.</a:t>
            </a:r>
            <a:r>
              <a:rPr lang="lv-LV" sz="2800" dirty="0"/>
              <a:t>”(1</a:t>
            </a:r>
            <a:r>
              <a:rPr lang="lv-LV" sz="2600" dirty="0"/>
              <a:t>.Kor.6)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36512" y="3573016"/>
            <a:ext cx="446449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3200" dirty="0" smtClean="0"/>
              <a:t>Nesen </a:t>
            </a:r>
            <a:r>
              <a:rPr lang="lv-LV" sz="3200" b="1" dirty="0"/>
              <a:t>1 latvju slavens </a:t>
            </a:r>
            <a:r>
              <a:rPr lang="lv-LV" sz="3200" b="1" dirty="0" smtClean="0"/>
              <a:t>geju  </a:t>
            </a:r>
            <a:r>
              <a:rPr lang="lv-LV" sz="3200" b="1" dirty="0"/>
              <a:t>pāris izšķīrās </a:t>
            </a:r>
            <a:r>
              <a:rPr lang="lv-LV" sz="3200" dirty="0"/>
              <a:t>dēļ </a:t>
            </a:r>
            <a:r>
              <a:rPr lang="lv-LV" sz="3200" b="1" dirty="0"/>
              <a:t>sievietes!</a:t>
            </a:r>
          </a:p>
          <a:p>
            <a:pPr>
              <a:buFont typeface="Arial" charset="0"/>
              <a:buChar char="•"/>
            </a:pPr>
            <a:r>
              <a:rPr lang="lv-LV" sz="3200" dirty="0"/>
              <a:t>ASV </a:t>
            </a:r>
            <a:r>
              <a:rPr lang="lv-LV" sz="3200" b="1" dirty="0"/>
              <a:t>geju</a:t>
            </a:r>
            <a:r>
              <a:rPr lang="lv-LV" sz="3200" dirty="0"/>
              <a:t> un </a:t>
            </a:r>
            <a:r>
              <a:rPr lang="lv-LV" sz="3200" b="1" dirty="0"/>
              <a:t>lesbiešu organizācijas vadītāji apprecējās</a:t>
            </a:r>
            <a:r>
              <a:rPr lang="lv-LV" sz="3200" dirty="0"/>
              <a:t>!</a:t>
            </a:r>
          </a:p>
        </p:txBody>
      </p:sp>
      <p:sp>
        <p:nvSpPr>
          <p:cNvPr id="28678" name="AutoShape 2" descr="data:image/jpeg;base64,/9j/4AAQSkZJRgABAQAAAQABAAD/2wCEAAkGBhQSEBQUExQWFBUWGB8YGBgXFxgYHBsbFhoZGxcYGBsYHCYgHB0jGhsZHy8gJCcpLSwsGiAxNTAqNSYrLCkBCQoKDQwMFA8MDykYFBgpKSkpKSkpKSkpKSkpKSkpKSkpKSkpKSkpKSkpKSkpKSkpKSkpKSkpKSkpKSkpKSkpKf/AABEIANMA7gMBIgACEQEDEQH/xAAcAAABBAMBAAAAAAAAAAAAAAAABAUGBwEDCAL/xABBEAABAwIEBAMFBgQFBAIDAAABAgMRACEEBRIxBkFRYSJxgQcTkaGxFDJCUsHwCCPR4WJygpLxM4OishZDFRck/8QAFgEBAQEAAAAAAAAAAAAAAAAAAAEC/8QAFhEBAQEAAAAAAAAAAAAAAAAAABEB/9oADAMBAAIRAxEAPwCjaKKKAooooCiiigKK24bDKcWlDaVLWogJSkEkk7AAXJq7+BP4fgAl7MTJ3GHQbDs6sb/5U/7jtQUxleTP4lehhpx5XRtJUfMwLDuanmV+wHM3RKwyx2cck/BoL+ZFdI4DLWmEBtltDSBslCQkfAUoJig58T/DbiovimJ7Bw/pQ5/Dbi4timCe4cHz0mr1cz7DpMKfZB6FxA/WlWHxaHBKFpWOqSFD5UHMGbew7NGJIZS+kc2Vg/8AirSo+gqGZjk72HVpfZcaV0cQpB/8gK7XpLmOVtYhBbebQ6g7pWkKHwPPvQcTUVf/ABn/AA+NLSXMvV7te/unFEoPZKjJSfOR3FUfneRPYN5TOIbLbidwe+xBFiD1FAgooooCiiigKKKKAooooCiiigKKKKAooooCiiigKKKKArKUyYFyaxVgexLhYYzNEKWJbww98roVJIDaf93i7hBoLe9kfszRl+HS88gHFuCVE3LSVbNp6GPvEcyRcCrFopHm2YpYaUtXKw7k7Cgas+4wRh1FCElxwb3hKemo3v2AJqs+NvaA+43pVCUcwgkAyeaje3TvS7HDwLeWdRM6RfdX4j3i/qkc7Vdn+drSSkqBnl25zeOv7FRWxDhdc1EgXA2G9jb+1L08UOYJ5Km3dK0gHsOxB3EcufwqM4B8lxKh4QT6CSJPltWMyZdfcWtCVKSNiBYJFqqumeBOO28wb5JdSJUn8wt4k9qldcr+zzO1YbEMPXKUOQr/ACq+99fpXUzbgUAQZBEgjmDsaI9VC/anwGnMsGoJAGIalbSuZIF2z2V9YPWppRRHDy0FJIIIIMEGxBG4NeatP2+cH/Z8aMU2mG8TdUbB1P39vzCFdyVVVlAUUUUBRRRQFFFFAUUUUBRRRQFFFFAUUUUBRRRQFdH/AMPOSBrLlvkeLEOG/wDga8KR/uLnxrnCutfZKxoyXBCIlvV/uWpX60EuqB+1xSksMKkhIdhXS6TE+o+dTyoJ7Z1Rlalcw6iPUkfQ0EYwmPQ54SfCkQB9SfmfWqhxGAOIxhSn8SyB6XNSTh/M/CQZ2Go/lQJJnuq3pPUUo4LyEnEoUpBhGpZMbqcjSn0En/mo0SscOpaZUm6ioCTMgRzER+xTrws6lK0D7ok2FvT50+8UtJQ0SixmCO3Oo7mOHLJbNxIChHcAn60Grjfh5eGcLzAlp1f3RNlq2t5zcdT62F7E+KFPMe4WqdIOkEyQUkakjnF5jleoyjNEP4ZaVwUpSHBBH4FAyO0pI5VBeB+JVYbGhwK0yokTcX5HsRINEdY0U3ZFnaMU0FpsfxJmYP6jof7041URL2q8PjGZViERKkJ96jsprxW806h61yTXb2JYC0KQdlJKT5KEGuJsSyULUk7pJT8DFBqooooCiiigKKKKAooooCiiigKKKKAooooCiiigK639lToVk2CIM/yo9UlQI9CCK5Irpr2AZj7zJwif+i6tHoqHB/7mgsmq09u2IjBMt/nevMxCUKJmLnrFWXUT9pXDacXglyoJLQUsE7QE+IdpAoOc8qy/EYlSwzqDaTLhsIsbk89j+71ZvCa28PhW1vLCWykkqVO4UqZ5yarPJsxdwy1BokEyF7EEBXQz1I9TerT4YdScKtLqU6kfzIUAZDl4v25VGkP4r9oLTjgbw6VLQLEkRqJ2jc/T+jFxRmb+JDY0qTAtYJCkcjPPnTzxBlmE1e/ab92dQCW02SSbKMchvanziPK1DDMuFKQps+6MmUhKtiOwj50Ed9n+EWVK13GkJIm2m9vgfnULx7Pu8Q4lP4FqA/0m1TnhjMg0w5B1KJISoCJSJvG4teo1lY14tt1QELc1RuN+hsaosf2O8ZoaUUOqN0hMc9xB8gBt3q9G3kqEpIPkQfpVAZ/gQnEYhbKQlAaAXCUhKXdQGhJEbkX76hS/KM9fbA8CiBF4BkWuP3yqIvOuM+L1A5hiynb37kf7zV7J41WSCFONgbzMHvvBEEdKr3iH2a+91O4ckKUSSFElKiq9lfgN9lSO4qorSit+MwS2lqbcSULTYpUII/fWtFAUUUUBRRRQFFFFAUUUUBRRRQFFFFAUUUUBVx/w58RhvEv4RRj3yQ4i/wCJudSQOpQZ/wBFU5Vnex/2b4rEvN40LOGaaWFIXpkuKSbpQmRKd0lRtci94DpWmDinAnFMFhCikKPjUOg5AnvBsDtTu+mEzcxf98qQi5F5nn+tQU1xFwW20wtLSFF1AU6Y1LhtLgQdRiyiNagDchJ9Nrj5ewvvEQpaEpDiU31tnZYg/lv8elT3GYgM5sSdnGwD03Ok+hn0NacXwQljFfasMEoaUkpeaAhPjOorTyHiAtsJV1oqvs2z3CsYZl4JS44JCUkiyhuojpcVE89xWIcY1LfaQlZktId21CLtxa3QipbxzwMgKLjQJSq+gC45kDt25fKopmueoOFDZabLkBJWQkqhPUkTa3nRTHisIcO2hxtR/mApnrPMDlcGnrJcMgMNurIT7lxIPko3tz5HrvUa99r0oAHhMg/vvSvLkmDJhInfaT+tvmKokPFnHBedX9nltoyIP4gSTKuRM3/rUY//ADbwkB1YneCb/SnTCcNLfTr1J08gTEjvG08uV6bncHB08xuI2270G/DcTvpSRrUoTzUT8ZJtP61PeFeOdSAmNPLSdjvYSTF/3yNXut6bb9In99a3YJ5SSCP3+7URZPF+BYd0qUNbZMSIC2xO4VzHODI9b1XXEXDisKUqCg405Pu3AImNwoSdKtrd7Gn1vPfCpKjqCjuRcWgj1P1p1by9OIy9gLtqBKY3B94sCO9jvvNBWtFSHMOBsS22XQkOIG5RJIHVSd43uJiL1HqIKKKKAooooCiiigKKKKAooooCiiigX5FlSsTimWE7uuJR5alAE+gv6V2Vg8ChllDTSdKG0hKAOSUiAPhXOvsG4cLuNXilDwYZPh7uugpR8E6j/t610kagw05qE024NHiUnklVuwk0pZe0tknko/8AtTfgFacU4g8ySPI39aCP8cN6MWy4dikpO9rgj6Kp/wAix3vEKQq5Tb0i00g4/wAtLrI0/eSpBTJjdWk38lV54XcH2h2DyH9J+XzopPn/AAuqAWTJIn3ZPhkEatFiUkg7bT0qsOIMnYW6ffgMqEgqcbUCSCBAInVGoXG+rqCBe+Z2QFflP6U0vSXXUlIIXJEieRg3oOfWclZLyQDqQpBWlaE6EKCVaSlIIBJ1CPI95pNnzWrEFCIDSLKIFiQJIHWDaae+NswbbfQpKNKoUSLgEqKDA5BIINgBuRelfFOSKaw2EUneEly0+JadRPxPOitBeQllJ0lI0nfkQYIJ5j470wY0IKFKKVRsFpSoi1pJAsJtvy2FK38yUS2VKsohHhH3RYE7XsdQF7+Vp8Me7hnHkvqWrCkhLCUFJY9yoaUpUki/hgqVc86Co0FBiNZA5xO1+Qt++lJVoAsOXWxFWNm/DbTb4QnwNunU0ogakKSYW0qJmCDB5yL3pnzPgxbcqQJA3vz7CeY6E7VREnESgntY94FqlGWZoFZaiD/MZNxsQNZIV/5H4GmlvB6ipMRJuVEJAkRc7eXP5014bFHDOwdKxsYMhSTBg9PqKCwsoz4qBAIBAMGbcv70xcQ8PoxOt5lKULgHSn7qzfUOyrWjfY3uY0t1KFhTaipBOxMKEEGCD8jsfiKkDGeaGQkKTfpCj89t+8WtRELS2SYAJPQU5YnhfFNpKlMOaRuoJKkjzUmQKnfCOVIU7715CVEqmIlRKvzHYkmPjVjLyNJguKUeQSDCRvZKU2PS8moOaqK6Azf2IYfFOJdSpWFn76UjVqnYgKsg+pnp1D/D3gwk/wAzEKPI6m/oEfrSo5/oqf8AFfspVhCSh3Wj/EII7Kj61AnGykkEQRYiqPNFFFAUUUUBRRTlw3gQ/jMO0QVBx5CCBzClgH5E0HSHsryD7JlmGRphbpD7nm5BSPRAQPQ1P1pkEdqbMOqXExt/SYApzJqBlL4cwzmncT8f+QaS4DFa/dunf7p7x+xXhLnunsQ3Bg+IeSrn6mtOTkaVtcwZHrP0MCopw4tWQyqNykx6XqJZZjC28CJ+4CfKTUo4rlTaQN1IXHnoMVF8OgFb4/I0lAPcCSfiZqie47xYdX+WsNthaWl84HzFI8tfKsHe5Ag+sUvy4fy0joBQUfxhkDbuZNoWkm2gJTaSpQKRI7kiJ6VLG2G8WytkmS0fcuaTMKQkXHYg6h6jlTZxswtGOCkEJWHkaFHYErSCT2gzSvEuowbalYLDPvOrKVFwJcKVwoFSlKnQokBQhIi42oG1XszCErLbn3QTp5ETNidj/eljfD4xGDS2YbeQkpUeZABG/WLbQe3Jw4Y4xTmC1hKA2UJlxJJJTPhCbgXsZP8AWleCw594RtyH9/pFBDPaA4ls4AIVK9a1AT+EJQJt10j4ml3EnHmDS2lCEqfeKQF+7SShJjfUSkKPkb2vWrjfLcIhYWtB1mSu9o5BI3EmTGwgWqAZtnYcc93gmyTzWBM3m08vOgXO8X4IHSrBFUklQXuCSLwFRJvO1K8dhctxDJW0httXIDUgpvEECyhfftUUTh3G3NT7wG8pCg4T+ZOlJgX6/OjH4FS1FxCS0hRMAmORsnvAPbyqhpx7CUuKSkhSQYm9/XnSUpvsfr+lZXMmb+dZC460HvDZg42oKbcWhQ2KVFJ+INTDIPa9jcOsFxQfTt4wNQ6lCwJBi0mag5rFEdRcF8aYPGjW04Q7ErbdPjTG8AyCnuk+d7VN2HwoAhYI7VxdgcatlxLjaihaTKVDcfvpzqeYH2o4twgBSWuRU2klU8lDUVD0A596kV0RmvDzDwJWy2pUWJT9Yg1U3tKyXBNpHvMIjUrwpcZUpK0q/DPiII7FJH6ps4y3HOBs4rEOnDwCpsulS7xCVpQABvcjVG0inLP+EsL9jJSUI1AFGgjxE7ARY3oKSzTKlMkSDpV90mPgYtN6QVN8WlSsC828CSg6m3LXKT4kq6GCb879phFVBRRRQFO/CGKDWYYRwmAjENKPkHEk/KmispMGg6+RmIQ+Gzbxx/usPnIp6xT+n4VAuI8SpWHwuMb2ebQo/wCZaUrSfjb/AFVJMVmSXGULSbLQCPUVFGcMxiErBstEbc0mo09m3un0EeRHxt++lSHiDFaWG3AJIFvM7VAXnNQClXJVuTN9P/FBY2eYlCEtOOKCUAEknYagEj5kVBsnc1MPOnd1cDykxHoAKkPGLmrLQom3ugr5pP6VHuE2y6220mLDWQD+a/1BF6CcZCxGHjqR+xTphFxb92rGDwWhIB5VhAh2PWggPtAeS1iEuLTrSlaVKTAOpIKZTBsZjnXriDMEFHvHsV9lSRICdClJBA0jUolKVaeSQT3mvPtXZMW5pF/8qpNVZnOKDzi8OAAdX8swLJMFYST3kAdx0EBjhPPxg8wLjep9slTcwQtxCp8QB2VISqDG3KrPwefIdUS0SYIJSUlKxPVJuPPa29VJicvXh1BSTpWm4mw6g+W4rfkGavtocQlUFROpQV45IVqUlUiLKn4dKKfs5y3EZhiXdaFBhpxSTpst1Um17AJAAnoOfJB/8AWls+9WEImNKTKe0wfEeclRmn/CZy+GjpGkHYqEwBsADvPffmeVYxDWLfTBKlyD9+IvJ2N/jaiIkMIw0R7tovLO2oeCx06iB97n6+VGOaAhb5U6ufC2mAEg3ggfdG3OYG1O2Y5PmTSDDraE7whKUqv1JAPQzPOmBeYYuPFPSdKQfLr8CPSio3iiVGSnTe28fPekSkHnT07jHVWIUqPzCbDYRNxI5zMeVI/tigFAWBnw6RF+oi1VDcaK9OEchFeaIEi9W3w1luFygOuvvMPOraltSDrSkRICZEkrMXjYdCaqOt+Cwa3nENtpK1rUEpSNyVGABQW37OuIXcwxLnvVq0sICmkD8SyrSnWdzElQTtIHSm3OML9nzYoUoBOnXY7EgggDrPTrS91tOSN+6ZUC+4E+9cEKVYmAkGwkkhIHSTUazFtx1aXXUkPOqKEpG6UgWJJ3UVKEnr5VFKONuKGxhE4RpvSpSy4tZESn8IHnAny71XtSfjnENlbKECChvxHuTP786jFVBRRRQFLMoy1WIxDTCPvOrShPmogT6b0jqfew/LffZyweTSVun/SkpH/kpNB0geHmvsacKBDaGw2nsEgAett6h+X4dbKHMM5JLSpbP5m1c/MKlJ6SKsSmbiHLwvSoWWNlee4PUEfu1QR7iPExlzZ9PnFRDOsUkBlMxck26QPpUp4sbIy0WuHP6/KTNVtmDxXiGUTaY+f9k/GirH48djAhsHdtCPiUz8q2+zTDwt8xsltIP+UGR8T8qiuf5yHkMJVOr8Y7oAG3dN/MjpVl8I4IN4Vqw1LHvFx1Xf5CB6UD5Wot+MK7RR73xxWyiIL7TMLrRblB9DY1RXEbehlh5JhQUpKiD+IGx7fdB9avz2gqhs85hPxB/U1QvEw0++a3Db5TNhtImP1orfwzmZxjvu35UrSYUCBOm8EHnF7f3qRZNhksOqcWANBIAjmQkEnnAEefpUK4ZUUY1kpCjChOkFStPa3P9an2NIU7cGSdRSDqiVA6ZEj7pE7jeinrDZiFqKg3zFzYAneREny+lOSsxKUTpCe5geX0E+VNzC0JACpUT+ET8el/h3rzmeOMCwSJv2tAnvz5TFENnEGaalX6d5O528h525RZoC0oRK4jnq22vN/+bbctmKeaZQVOKknYdzvvyEG53PXlX+c52p1USdIsBttz/cbUU8ZtxA2kkNIBUOfQzc+dMCWFuyZBUQOwA77Dv8a0YZlSyYsALnkBbf8Ad62YrGCNKNQTF5sVm0lUcrWFVCNxMGK8msmt+Ey9bphCSfgPraiE9TbhpScDgjjSk++dKm2T+VIBStQ/xKV4Z5AK61C3GykwRBFbnsxcW220pZLbc6E8k6zKo8zegsbgVJxRex2MOprDf9NP5nTBKjzVpTG/UbCmrKc3D2OddultErBMq0DVJtPO1q8ZvnjbGW4fDYdwKLiAt0JiApYBWVK31zKNPIIBPKo5hsw93hHEJI1Oq0qt4tKYIvyBJIopZxPhIawjp3dbJPcBVifOT8Kj9OOaZsXkYdBJhlvQP9yjb0I+FN1EFFFFAVdX8OORue9xGKKYb0e5So81FSVKCewAEnuO9VVwxw65jsU3h2h4lm5iQlI+8tXYC/y511xw9w+3hGG2WhpbbSEpHzKj1UokknqaBycNI8wTqSBN9/nThSLMMKTBTuLEdjUEJ40X/wDxugmUhX/P1+VVzkzYcxqATsSbcwJSPiRV4YjIEPMLbX+IyOx5GqzyPIRhsxdS9A0BRM7EaSQRPIg29aKbM0Qk4lRGyVWHK4/sfnVwcMPasI0rkEAf7bfpVJKfK39pJVIEXBUTt6kAetXM4sYXCNsz4ykJj/2PlvQbMBjtT6h0E/GnUKNRfhlBU44qZHM97/2qQYjMUNmLqPRIk+vIfWgjHHi5b0g7qHy5eV6pPPG06swE3DlgdydXL4/IVc+bOoeOkJKVTcukCL8kiT8Y8jUFzb2esBWIxGNxqW1urKghoBVySQnxDxKJOwAoGfhNuW1LSACoxy5WHlaN++9SzCZII8JgkfeiSRz3PkB32imrKMN7nQ3yT94mN/vKt5n6dRSPiritxuW2p1EWi8dCr+n9aB7zTOMJgjKzqX+VJlSjJ9SZHpHcAwXO+MVvSVJAO7bYNkiDdU7nbb9KbMa2MOC6+Q6+r7qCZiea4+nw61H8S+sSpRJcXcnmAd/U29KoxmWNUtUEyAT1Nyb7/valuHyhDaUuYpRAJs0n/qEdTNkjzprw2I0GYBI2nketeXnSoyok/vlQLcxzkuAISkNtp2Sn6qJupXKT6AU3E0GgJmiBIvT5l6sKfvuYhuB4SkIN++3Oe9+1OXDi3cLDhwQcCgYWb27bgedPLmd4VxAK8GUK/F4BpE26TeI/WioVnmkrJQ774TOoo0Kjlqg9x5U10754tkr/AJSSn0KZ9DtTSRRBQKxWaANYr0Nq80BRRRQXr/DflaQ1i8SQCrUlpJ5gAa1AeZKP9oq1zxClKtKxHqCfUCqd/hwzsBzE4U/iAdT/AKfAv5KR86uNzIEKWVK5mYFvjUC1rMm1bLT6mD8DSiajmKRhEEphSjzSjUR9YpBiOKsGlBbhzTtAURPaQuaBzzLPlFxLOHCVKJgqNwOu3QUmz/hZWIUm4JAgrUII3sCm58oik+T8Q5ehQ0KLZjSNYMC/5rj1Jp7c4owgF8SyP+4n+tA15V7PmWVJXrUVpOqfDEiYsQdiZpNnuIwmFUVvvqccOyAUqWZsAALJFwLwKR55xo05/KwxOJcNpFkD1sD9OdQzhvFsrxSy4UhDPjn865IBvulJ1HvANFWZgFrSydKQ1qM/mUmepNp/0wO+9JlFYgIgR1Mmecnr3pu/+UNLUJUNJNrgA/E1jPs+ebSFYdouRuBpk9hJA9agb+KeEncSkLDymVAyFtgKhW0qSYNr3BtJ3qC53kC8IvCuhK3vdLClLJKyspJJJJEiPy2sB5i4MNmKsRhUOoBaKkg6XEwpP+ZM26+opvbbxTStXu0PIO6UrCVAnoDA57zziKog32hJWSpekG4kbdeU2sI6joaiedcRNMEpbOty/iWCNO+wI3nckfoKsPjXiljD6FrwqibyHWjANolUEH51AM89ouGehX2NkODmhpAsDISVLBO/QDtQQLG4wrWVG5PXl5Vo71sxeI944pelKdRJhIgCeQHIV4UIqo3NtWKjsItO5O36/vdOpU0uypcqUg//AGJI9R4km/cD40goPSa2sM6lAfu5gCtANP8AwyhHvULcshJ1qtP3fuCOpNFXRwpkA902lcnlA8v0HPy2rRmfDbLilCBMHkkk9yekz/eb+uGeLg6shCShtQ0yo35yTyB2t85mlmMYKV+GYUrodgQLnz+m1QRfOeHAhrT7tC9UgGALgEnbnpJ+HWqizHAKZcKF7jnyIOxFdBYkagUKABMgRfaTN+ijvz71VvHuVkXI+7afXb0+kUEForKkwaxVRkCsVmsuJg/P40HmiipjwF7OncwWFr1N4ZJ8TgElUboaB3V32HPoQlH8PWQrVjXMWQQ0y2UBV4K3IGnvCJMd09RV0ZrxG0glCi4o80NNrWq/5ikaU+RIpNluTONstsYZtOGYbEJBEqPVRmZJN78ySZp1awvuEqUXFuL/AMalESf8IqKhXEGNfdZUjCYYtnmXQQSII0pCQd5G59KhWGeIUppwKQsGCIhQPQ9RsRBvuKsTNMKp67rmIWJ/DpaQP8qAFfFRqJ51w2ggHXiUEbKU2Hj/AKSCkpHa+9ApwvDyFA/zCq2ySfO/4rdzyrGIyfDtg+8WJE2krVfkEIBM+lVzm6nySj3jrkb3UBBm+lXl+4pqbwzo2SsR1uOW/X9m9qCycRm6y2WsIwGG1CHH8SQhSgNwlIV4U2veT2qH5tnreDJ9062+8r7+lCigRaNWofACO9MGJS66DIX8FW3PKmZbEf8AFUTLCcd+8AS8yhP+NrVIHdClEEeoqbZfjnNAKFJcQTCVp8UjpO4MmIInzqnMMuD5+f6VYHC+ZYYJBU57he2pBI1A7ak/dPbVQSF3MWVqDbxLax+LUoTEyN4+XOn/ACNlzxKw+LbXIuh4LM9wvUfkmq3ez5zE4gJbbQ+QrwKS2dRULzCTcc9h86kWZ5inDNk43Brw7hEpKAdCp2OpFgd5StM/WoPXEPHuL+0pb0BAbkKASlaVnn+K42tpmobxFicMp3WnChJcB8KBpSVj8QBkpF9haeQivGY8Te6UPcvr1KEklsCAQCkAkqnlyEfSMP41SlFWpSieaiZ5dDa9UanSEmx8U8th27nyrQedb3GhplP+oG++x/f/AAnFELcmI+0NTsFpJPYEE/KkVb8OsJlXYx5mRSegzS9h0pb8M6lmPh09SRSCpFwM3rxiEkTCVkD/AEkfU0VNOCcMtxnDGYl9SCrbwpShSoA6aoHIae9WViMQhOnV+FBVyETJ+MzUX4OwhQoGZS2245t+JxWgE7X2O1NHF3ERJLSJlZgxMkSJTbqDeoH8ZgHF+AgxAny+dpO/Q1FeJM1DqtaUgJBG+6gm2xnci3WKdW8s+z4YKWYKgJTMBAA2n0jyk86rviDOzqdQPDpVKYtIUBf99e1Aw5k9rdUe8W7CP0pLRRVRkVk1iigeODshONx2Hww2cWAqOSR4ln0SDXXuXZY0w2htpAQlCQlIA2A5Cud/4e8MFZspR3bw61J8yptH0Ua6RqDVjHyhBIEmoivjFzURpG8WF6mLqJBHWoNiMvUHVJWgEJNj5Rt6R86B2wucLWPApJ7GAf71v+zr03QIPcn5BUVGhg4PMekf0pThysbOKAB2k8utzUU+HBI5sonqQCfnSDHYBSvupbT/ANpBn4ppE/nDumyp+XlzFNyuJsSNlfNVB4xnDmLcBSI0kbBuBbzT5VX+Y+yTHhyWWdQV977iQL33PyAFWfheJcSq2r4p/wCKVu5piRGpaR5AVRTf/wCksyUJDKB2LjfbquetOeW+wXFlX811poSNWklUDntzjlPSrey3DPOeNbi0t77kFXYdB3rRnubnT7tkWG5HL+/f1oG7JMlw+ASWsImXDZbyrrPW+yR/hFqdxgUDCPl2/vUlBJgzIj8QI3vcchRw3lpKZi3X503cUZsCpSQYaZSVK76R+xQVrw97FEYnEqSHz7nDqSh5UALWsp1qS2LhGkFAJM3nyptzn2G47DhSklt4BR0pQo6lIFwqFACY/DM2tNXD7JcKoZf7xyy33nHldypUD5JEVJ81YlIP72NByPm2Su4RaUPJ0lSQqOx/WBtTbimSIMQFC3pV2+2zhonCt4kCSg6VdQDb9Kp99ZXhk2s2o9PxgfASBVDbyrya9xXmiPNSLgB/TmDXfUn4pIqPGnDIMQW8UyoXIWLbb2oOgUANYBTsQS0gGDfw6iB8z22NQDhTL1YnGl1YlLQkzca1Dwj03jqKlHtDzJaGWkN2SvflJvpHxjoNqhGacat4XDfZsKSpySXHYjUo2Ub37bDYbVFLfaPxUEqLaNwTHkYg+mmPSqxddKiSd6HXSoyokk8yZrzVQCisUUBWaxRQW3/Dgkfb8Sef2f6uN/0FdDCsUVAUkxqBIPPaiigZsXh0kzF9M/WkuHF00UVFe81aBTcDf9OtR/7KkLiLSfkBFFFA9M4VKWxpSBPTzH9adcpy5tS1EpBIgiZP1rNFAuzc+COpioolke9Nuf8ASsUVUSvEp93hjo8MJtHlVcZwJwRn8a0BXcKNwaKKKsHhNsJwbIAgaf1NLcdt6f0ooohr4kwaHcA+laQpJQSQewFUZk+SMqwmbAtghthCkXPhVqmRfrRRRVYGsUUVRlQtXthZSpKhYgyD3BtRRRFxcdmW8OeYQCOx8O3x/cVTBNFFF0UGiiiMVkViigKKKKD/2Q=="/>
          <p:cNvSpPr>
            <a:spLocks noChangeAspect="1" noChangeArrowheads="1"/>
          </p:cNvSpPr>
          <p:nvPr/>
        </p:nvSpPr>
        <p:spPr bwMode="auto">
          <a:xfrm>
            <a:off x="155575" y="-2147888"/>
            <a:ext cx="5048250" cy="447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679" name="AutoShape 4" descr="data:image/jpeg;base64,/9j/4AAQSkZJRgABAQAAAQABAAD/2wCEAAkGBhQSEBQUExQWFBUWGB8YGBgXFxgYHBsbFhoZGxcYGBsYHCYgHB0jGhsZHy8gJCcpLSwsGiAxNTAqNSYrLCkBCQoKDQwMFA8MDykYFBgpKSkpKSkpKSkpKSkpKSkpKSkpKSkpKSkpKSkpKSkpKSkpKSkpKSkpKSkpKSkpKSkpKf/AABEIANMA7gMBIgACEQEDEQH/xAAcAAABBAMBAAAAAAAAAAAAAAAABAUGBwEDCAL/xABBEAABAwIEBAMFBgQFBAIDAAABAgMRACEEBRIxBkFRYSJxgQcTkaGxFDJCUsHwCCPR4WJygpLxM4OishZDFRck/8QAFgEBAQEAAAAAAAAAAAAAAAAAAAEC/8QAFhEBAQEAAAAAAAAAAAAAAAAAABEB/9oADAMBAAIRAxEAPwCjaKKKAooooCiiigKK24bDKcWlDaVLWogJSkEkk7AAXJq7+BP4fgAl7MTJ3GHQbDs6sb/5U/7jtQUxleTP4lehhpx5XRtJUfMwLDuanmV+wHM3RKwyx2cck/BoL+ZFdI4DLWmEBtltDSBslCQkfAUoJig58T/DbiovimJ7Bw/pQ5/Dbi4timCe4cHz0mr1cz7DpMKfZB6FxA/WlWHxaHBKFpWOqSFD5UHMGbew7NGJIZS+kc2Vg/8AirSo+gqGZjk72HVpfZcaV0cQpB/8gK7XpLmOVtYhBbebQ6g7pWkKHwPPvQcTUVf/ABn/AA+NLSXMvV7te/unFEoPZKjJSfOR3FUfneRPYN5TOIbLbidwe+xBFiD1FAgooooCiiigKKKKAooooCiiigKKKKAooooCiiigKKKKArKUyYFyaxVgexLhYYzNEKWJbww98roVJIDaf93i7hBoLe9kfszRl+HS88gHFuCVE3LSVbNp6GPvEcyRcCrFopHm2YpYaUtXKw7k7Cgas+4wRh1FCElxwb3hKemo3v2AJqs+NvaA+43pVCUcwgkAyeaje3TvS7HDwLeWdRM6RfdX4j3i/qkc7Vdn+drSSkqBnl25zeOv7FRWxDhdc1EgXA2G9jb+1L08UOYJ5Km3dK0gHsOxB3EcufwqM4B8lxKh4QT6CSJPltWMyZdfcWtCVKSNiBYJFqqumeBOO28wb5JdSJUn8wt4k9qldcr+zzO1YbEMPXKUOQr/ACq+99fpXUzbgUAQZBEgjmDsaI9VC/anwGnMsGoJAGIalbSuZIF2z2V9YPWppRRHDy0FJIIIIMEGxBG4NeatP2+cH/Z8aMU2mG8TdUbB1P39vzCFdyVVVlAUUUUBRRRQFFFFAUUUUBRRRQFFFFAUUUUBRRRQFdH/AMPOSBrLlvkeLEOG/wDga8KR/uLnxrnCutfZKxoyXBCIlvV/uWpX60EuqB+1xSksMKkhIdhXS6TE+o+dTyoJ7Z1Rlalcw6iPUkfQ0EYwmPQ54SfCkQB9SfmfWqhxGAOIxhSn8SyB6XNSTh/M/CQZ2Go/lQJJnuq3pPUUo4LyEnEoUpBhGpZMbqcjSn0En/mo0SscOpaZUm6ioCTMgRzER+xTrws6lK0D7ok2FvT50+8UtJQ0SixmCO3Oo7mOHLJbNxIChHcAn60Grjfh5eGcLzAlp1f3RNlq2t5zcdT62F7E+KFPMe4WqdIOkEyQUkakjnF5jleoyjNEP4ZaVwUpSHBBH4FAyO0pI5VBeB+JVYbGhwK0yokTcX5HsRINEdY0U3ZFnaMU0FpsfxJmYP6jof7041URL2q8PjGZViERKkJ96jsprxW806h61yTXb2JYC0KQdlJKT5KEGuJsSyULUk7pJT8DFBqooooCiiigKKKKAooooCiiigKKKKAooooCiiigK639lToVk2CIM/yo9UlQI9CCK5Irpr2AZj7zJwif+i6tHoqHB/7mgsmq09u2IjBMt/nevMxCUKJmLnrFWXUT9pXDacXglyoJLQUsE7QE+IdpAoOc8qy/EYlSwzqDaTLhsIsbk89j+71ZvCa28PhW1vLCWykkqVO4UqZ5yarPJsxdwy1BokEyF7EEBXQz1I9TerT4YdScKtLqU6kfzIUAZDl4v25VGkP4r9oLTjgbw6VLQLEkRqJ2jc/T+jFxRmb+JDY0qTAtYJCkcjPPnTzxBlmE1e/ab92dQCW02SSbKMchvanziPK1DDMuFKQps+6MmUhKtiOwj50Ed9n+EWVK13GkJIm2m9vgfnULx7Pu8Q4lP4FqA/0m1TnhjMg0w5B1KJISoCJSJvG4teo1lY14tt1QELc1RuN+hsaosf2O8ZoaUUOqN0hMc9xB8gBt3q9G3kqEpIPkQfpVAZ/gQnEYhbKQlAaAXCUhKXdQGhJEbkX76hS/KM9fbA8CiBF4BkWuP3yqIvOuM+L1A5hiynb37kf7zV7J41WSCFONgbzMHvvBEEdKr3iH2a+91O4ckKUSSFElKiq9lfgN9lSO4qorSit+MwS2lqbcSULTYpUII/fWtFAUUUUBRRRQFFFFAUUUUBRRRQFFFFAUUUUBVx/w58RhvEv4RRj3yQ4i/wCJudSQOpQZ/wBFU5Vnex/2b4rEvN40LOGaaWFIXpkuKSbpQmRKd0lRtci94DpWmDinAnFMFhCikKPjUOg5AnvBsDtTu+mEzcxf98qQi5F5nn+tQU1xFwW20wtLSFF1AU6Y1LhtLgQdRiyiNagDchJ9Nrj5ewvvEQpaEpDiU31tnZYg/lv8elT3GYgM5sSdnGwD03Ok+hn0NacXwQljFfasMEoaUkpeaAhPjOorTyHiAtsJV1oqvs2z3CsYZl4JS44JCUkiyhuojpcVE89xWIcY1LfaQlZktId21CLtxa3QipbxzwMgKLjQJSq+gC45kDt25fKopmueoOFDZabLkBJWQkqhPUkTa3nRTHisIcO2hxtR/mApnrPMDlcGnrJcMgMNurIT7lxIPko3tz5HrvUa99r0oAHhMg/vvSvLkmDJhInfaT+tvmKokPFnHBedX9nltoyIP4gSTKuRM3/rUY//ADbwkB1YneCb/SnTCcNLfTr1J08gTEjvG08uV6bncHB08xuI2270G/DcTvpSRrUoTzUT8ZJtP61PeFeOdSAmNPLSdjvYSTF/3yNXut6bb9In99a3YJ5SSCP3+7URZPF+BYd0qUNbZMSIC2xO4VzHODI9b1XXEXDisKUqCg405Pu3AImNwoSdKtrd7Gn1vPfCpKjqCjuRcWgj1P1p1by9OIy9gLtqBKY3B94sCO9jvvNBWtFSHMOBsS22XQkOIG5RJIHVSd43uJiL1HqIKKKKAooooCiiigKKKKAooooCiiigX5FlSsTimWE7uuJR5alAE+gv6V2Vg8ChllDTSdKG0hKAOSUiAPhXOvsG4cLuNXilDwYZPh7uugpR8E6j/t610kagw05qE024NHiUnklVuwk0pZe0tknko/8AtTfgFacU4g8ySPI39aCP8cN6MWy4dikpO9rgj6Kp/wAix3vEKQq5Tb0i00g4/wAtLrI0/eSpBTJjdWk38lV54XcH2h2DyH9J+XzopPn/AAuqAWTJIn3ZPhkEatFiUkg7bT0qsOIMnYW6ffgMqEgqcbUCSCBAInVGoXG+rqCBe+Z2QFflP6U0vSXXUlIIXJEieRg3oOfWclZLyQDqQpBWlaE6EKCVaSlIIBJ1CPI95pNnzWrEFCIDSLKIFiQJIHWDaae+NswbbfQpKNKoUSLgEqKDA5BIINgBuRelfFOSKaw2EUneEly0+JadRPxPOitBeQllJ0lI0nfkQYIJ5j470wY0IKFKKVRsFpSoi1pJAsJtvy2FK38yUS2VKsohHhH3RYE7XsdQF7+Vp8Me7hnHkvqWrCkhLCUFJY9yoaUpUki/hgqVc86Co0FBiNZA5xO1+Qt++lJVoAsOXWxFWNm/DbTb4QnwNunU0ogakKSYW0qJmCDB5yL3pnzPgxbcqQJA3vz7CeY6E7VREnESgntY94FqlGWZoFZaiD/MZNxsQNZIV/5H4GmlvB6ipMRJuVEJAkRc7eXP5014bFHDOwdKxsYMhSTBg9PqKCwsoz4qBAIBAMGbcv70xcQ8PoxOt5lKULgHSn7qzfUOyrWjfY3uY0t1KFhTaipBOxMKEEGCD8jsfiKkDGeaGQkKTfpCj89t+8WtRELS2SYAJPQU5YnhfFNpKlMOaRuoJKkjzUmQKnfCOVIU7715CVEqmIlRKvzHYkmPjVjLyNJguKUeQSDCRvZKU2PS8moOaqK6Azf2IYfFOJdSpWFn76UjVqnYgKsg+pnp1D/D3gwk/wAzEKPI6m/oEfrSo5/oqf8AFfspVhCSh3Wj/EII7Kj61AnGykkEQRYiqPNFFFAUUUUBRRTlw3gQ/jMO0QVBx5CCBzClgH5E0HSHsryD7JlmGRphbpD7nm5BSPRAQPQ1P1pkEdqbMOqXExt/SYApzJqBlL4cwzmncT8f+QaS4DFa/dunf7p7x+xXhLnunsQ3Bg+IeSrn6mtOTkaVtcwZHrP0MCopw4tWQyqNykx6XqJZZjC28CJ+4CfKTUo4rlTaQN1IXHnoMVF8OgFb4/I0lAPcCSfiZqie47xYdX+WsNthaWl84HzFI8tfKsHe5Ag+sUvy4fy0joBQUfxhkDbuZNoWkm2gJTaSpQKRI7kiJ6VLG2G8WytkmS0fcuaTMKQkXHYg6h6jlTZxswtGOCkEJWHkaFHYErSCT2gzSvEuowbalYLDPvOrKVFwJcKVwoFSlKnQokBQhIi42oG1XszCErLbn3QTp5ETNidj/eljfD4xGDS2YbeQkpUeZABG/WLbQe3Jw4Y4xTmC1hKA2UJlxJJJTPhCbgXsZP8AWleCw594RtyH9/pFBDPaA4ls4AIVK9a1AT+EJQJt10j4ml3EnHmDS2lCEqfeKQF+7SShJjfUSkKPkb2vWrjfLcIhYWtB1mSu9o5BI3EmTGwgWqAZtnYcc93gmyTzWBM3m08vOgXO8X4IHSrBFUklQXuCSLwFRJvO1K8dhctxDJW0httXIDUgpvEECyhfftUUTh3G3NT7wG8pCg4T+ZOlJgX6/OjH4FS1FxCS0hRMAmORsnvAPbyqhpx7CUuKSkhSQYm9/XnSUpvsfr+lZXMmb+dZC460HvDZg42oKbcWhQ2KVFJ+INTDIPa9jcOsFxQfTt4wNQ6lCwJBi0mag5rFEdRcF8aYPGjW04Q7ErbdPjTG8AyCnuk+d7VN2HwoAhYI7VxdgcatlxLjaihaTKVDcfvpzqeYH2o4twgBSWuRU2klU8lDUVD0A596kV0RmvDzDwJWy2pUWJT9Yg1U3tKyXBNpHvMIjUrwpcZUpK0q/DPiII7FJH6ps4y3HOBs4rEOnDwCpsulS7xCVpQABvcjVG0inLP+EsL9jJSUI1AFGgjxE7ARY3oKSzTKlMkSDpV90mPgYtN6QVN8WlSsC828CSg6m3LXKT4kq6GCb879phFVBRRRQFO/CGKDWYYRwmAjENKPkHEk/KmispMGg6+RmIQ+Gzbxx/usPnIp6xT+n4VAuI8SpWHwuMb2ebQo/wCZaUrSfjb/AFVJMVmSXGULSbLQCPUVFGcMxiErBstEbc0mo09m3un0EeRHxt++lSHiDFaWG3AJIFvM7VAXnNQClXJVuTN9P/FBY2eYlCEtOOKCUAEknYagEj5kVBsnc1MPOnd1cDykxHoAKkPGLmrLQom3ugr5pP6VHuE2y6220mLDWQD+a/1BF6CcZCxGHjqR+xTphFxb92rGDwWhIB5VhAh2PWggPtAeS1iEuLTrSlaVKTAOpIKZTBsZjnXriDMEFHvHsV9lSRICdClJBA0jUolKVaeSQT3mvPtXZMW5pF/8qpNVZnOKDzi8OAAdX8swLJMFYST3kAdx0EBjhPPxg8wLjep9slTcwQtxCp8QB2VISqDG3KrPwefIdUS0SYIJSUlKxPVJuPPa29VJicvXh1BSTpWm4mw6g+W4rfkGavtocQlUFROpQV45IVqUlUiLKn4dKKfs5y3EZhiXdaFBhpxSTpst1Um17AJAAnoOfJB/8AWls+9WEImNKTKe0wfEeclRmn/CZy+GjpGkHYqEwBsADvPffmeVYxDWLfTBKlyD9+IvJ2N/jaiIkMIw0R7tovLO2oeCx06iB97n6+VGOaAhb5U6ufC2mAEg3ggfdG3OYG1O2Y5PmTSDDraE7whKUqv1JAPQzPOmBeYYuPFPSdKQfLr8CPSio3iiVGSnTe28fPekSkHnT07jHVWIUqPzCbDYRNxI5zMeVI/tigFAWBnw6RF+oi1VDcaK9OEchFeaIEi9W3w1luFygOuvvMPOraltSDrSkRICZEkrMXjYdCaqOt+Cwa3nENtpK1rUEpSNyVGABQW37OuIXcwxLnvVq0sICmkD8SyrSnWdzElQTtIHSm3OML9nzYoUoBOnXY7EgggDrPTrS91tOSN+6ZUC+4E+9cEKVYmAkGwkkhIHSTUazFtx1aXXUkPOqKEpG6UgWJJ3UVKEnr5VFKONuKGxhE4RpvSpSy4tZESn8IHnAny71XtSfjnENlbKECChvxHuTP786jFVBRRRQFLMoy1WIxDTCPvOrShPmogT6b0jqfew/LffZyweTSVun/SkpH/kpNB0geHmvsacKBDaGw2nsEgAett6h+X4dbKHMM5JLSpbP5m1c/MKlJ6SKsSmbiHLwvSoWWNlee4PUEfu1QR7iPExlzZ9PnFRDOsUkBlMxck26QPpUp4sbIy0WuHP6/KTNVtmDxXiGUTaY+f9k/GirH48djAhsHdtCPiUz8q2+zTDwt8xsltIP+UGR8T8qiuf5yHkMJVOr8Y7oAG3dN/MjpVl8I4IN4Vqw1LHvFx1Xf5CB6UD5Wot+MK7RR73xxWyiIL7TMLrRblB9DY1RXEbehlh5JhQUpKiD+IGx7fdB9avz2gqhs85hPxB/U1QvEw0++a3Db5TNhtImP1orfwzmZxjvu35UrSYUCBOm8EHnF7f3qRZNhksOqcWANBIAjmQkEnnAEefpUK4ZUUY1kpCjChOkFStPa3P9an2NIU7cGSdRSDqiVA6ZEj7pE7jeinrDZiFqKg3zFzYAneREny+lOSsxKUTpCe5geX0E+VNzC0JACpUT+ET8el/h3rzmeOMCwSJv2tAnvz5TFENnEGaalX6d5O528h525RZoC0oRK4jnq22vN/+bbctmKeaZQVOKknYdzvvyEG53PXlX+c52p1USdIsBttz/cbUU8ZtxA2kkNIBUOfQzc+dMCWFuyZBUQOwA77Dv8a0YZlSyYsALnkBbf8Ad62YrGCNKNQTF5sVm0lUcrWFVCNxMGK8msmt+Ey9bphCSfgPraiE9TbhpScDgjjSk++dKm2T+VIBStQ/xKV4Z5AK61C3GykwRBFbnsxcW220pZLbc6E8k6zKo8zegsbgVJxRex2MOprDf9NP5nTBKjzVpTG/UbCmrKc3D2OddultErBMq0DVJtPO1q8ZvnjbGW4fDYdwKLiAt0JiApYBWVK31zKNPIIBPKo5hsw93hHEJI1Oq0qt4tKYIvyBJIopZxPhIawjp3dbJPcBVifOT8Kj9OOaZsXkYdBJhlvQP9yjb0I+FN1EFFFFAVdX8OORue9xGKKYb0e5So81FSVKCewAEnuO9VVwxw65jsU3h2h4lm5iQlI+8tXYC/y511xw9w+3hGG2WhpbbSEpHzKj1UokknqaBycNI8wTqSBN9/nThSLMMKTBTuLEdjUEJ40X/wDxugmUhX/P1+VVzkzYcxqATsSbcwJSPiRV4YjIEPMLbX+IyOx5GqzyPIRhsxdS9A0BRM7EaSQRPIg29aKbM0Qk4lRGyVWHK4/sfnVwcMPasI0rkEAf7bfpVJKfK39pJVIEXBUTt6kAetXM4sYXCNsz4ykJj/2PlvQbMBjtT6h0E/GnUKNRfhlBU44qZHM97/2qQYjMUNmLqPRIk+vIfWgjHHi5b0g7qHy5eV6pPPG06swE3DlgdydXL4/IVc+bOoeOkJKVTcukCL8kiT8Y8jUFzb2esBWIxGNxqW1urKghoBVySQnxDxKJOwAoGfhNuW1LSACoxy5WHlaN++9SzCZII8JgkfeiSRz3PkB32imrKMN7nQ3yT94mN/vKt5n6dRSPiritxuW2p1EWi8dCr+n9aB7zTOMJgjKzqX+VJlSjJ9SZHpHcAwXO+MVvSVJAO7bYNkiDdU7nbb9KbMa2MOC6+Q6+r7qCZiea4+nw61H8S+sSpRJcXcnmAd/U29KoxmWNUtUEyAT1Nyb7/valuHyhDaUuYpRAJs0n/qEdTNkjzprw2I0GYBI2nketeXnSoyok/vlQLcxzkuAISkNtp2Sn6qJupXKT6AU3E0GgJmiBIvT5l6sKfvuYhuB4SkIN++3Oe9+1OXDi3cLDhwQcCgYWb27bgedPLmd4VxAK8GUK/F4BpE26TeI/WioVnmkrJQ774TOoo0Kjlqg9x5U10754tkr/AJSSn0KZ9DtTSRRBQKxWaANYr0Nq80BRRRQXr/DflaQ1i8SQCrUlpJ5gAa1AeZKP9oq1zxClKtKxHqCfUCqd/hwzsBzE4U/iAdT/AKfAv5KR86uNzIEKWVK5mYFvjUC1rMm1bLT6mD8DSiajmKRhEEphSjzSjUR9YpBiOKsGlBbhzTtAURPaQuaBzzLPlFxLOHCVKJgqNwOu3QUmz/hZWIUm4JAgrUII3sCm58oik+T8Q5ehQ0KLZjSNYMC/5rj1Jp7c4owgF8SyP+4n+tA15V7PmWVJXrUVpOqfDEiYsQdiZpNnuIwmFUVvvqccOyAUqWZsAALJFwLwKR55xo05/KwxOJcNpFkD1sD9OdQzhvFsrxSy4UhDPjn865IBvulJ1HvANFWZgFrSydKQ1qM/mUmepNp/0wO+9JlFYgIgR1Mmecnr3pu/+UNLUJUNJNrgA/E1jPs+ebSFYdouRuBpk9hJA9agb+KeEncSkLDymVAyFtgKhW0qSYNr3BtJ3qC53kC8IvCuhK3vdLClLJKyspJJJJEiPy2sB5i4MNmKsRhUOoBaKkg6XEwpP+ZM26+opvbbxTStXu0PIO6UrCVAnoDA57zziKog32hJWSpekG4kbdeU2sI6joaiedcRNMEpbOty/iWCNO+wI3nckfoKsPjXiljD6FrwqibyHWjANolUEH51AM89ouGehX2NkODmhpAsDISVLBO/QDtQQLG4wrWVG5PXl5Vo71sxeI944pelKdRJhIgCeQHIV4UIqo3NtWKjsItO5O36/vdOpU0uypcqUg//AGJI9R4km/cD40goPSa2sM6lAfu5gCtANP8AwyhHvULcshJ1qtP3fuCOpNFXRwpkA902lcnlA8v0HPy2rRmfDbLilCBMHkkk9yekz/eb+uGeLg6shCShtQ0yo35yTyB2t85mlmMYKV+GYUrodgQLnz+m1QRfOeHAhrT7tC9UgGALgEnbnpJ+HWqizHAKZcKF7jnyIOxFdBYkagUKABMgRfaTN+ijvz71VvHuVkXI+7afXb0+kUEForKkwaxVRkCsVmsuJg/P40HmiipjwF7OncwWFr1N4ZJ8TgElUboaB3V32HPoQlH8PWQrVjXMWQQ0y2UBV4K3IGnvCJMd09RV0ZrxG0glCi4o80NNrWq/5ikaU+RIpNluTONstsYZtOGYbEJBEqPVRmZJN78ySZp1awvuEqUXFuL/AMalESf8IqKhXEGNfdZUjCYYtnmXQQSII0pCQd5G59KhWGeIUppwKQsGCIhQPQ9RsRBvuKsTNMKp67rmIWJ/DpaQP8qAFfFRqJ51w2ggHXiUEbKU2Hj/AKSCkpHa+9ApwvDyFA/zCq2ySfO/4rdzyrGIyfDtg+8WJE2krVfkEIBM+lVzm6nySj3jrkb3UBBm+lXl+4pqbwzo2SsR1uOW/X9m9qCycRm6y2WsIwGG1CHH8SQhSgNwlIV4U2veT2qH5tnreDJ9062+8r7+lCigRaNWofACO9MGJS66DIX8FW3PKmZbEf8AFUTLCcd+8AS8yhP+NrVIHdClEEeoqbZfjnNAKFJcQTCVp8UjpO4MmIInzqnMMuD5+f6VYHC+ZYYJBU57he2pBI1A7ak/dPbVQSF3MWVqDbxLax+LUoTEyN4+XOn/ACNlzxKw+LbXIuh4LM9wvUfkmq3ez5zE4gJbbQ+QrwKS2dRULzCTcc9h86kWZ5inDNk43Brw7hEpKAdCp2OpFgd5StM/WoPXEPHuL+0pb0BAbkKASlaVnn+K42tpmobxFicMp3WnChJcB8KBpSVj8QBkpF9haeQivGY8Te6UPcvr1KEklsCAQCkAkqnlyEfSMP41SlFWpSieaiZ5dDa9UanSEmx8U8th27nyrQedb3GhplP+oG++x/f/AAnFELcmI+0NTsFpJPYEE/KkVb8OsJlXYx5mRSegzS9h0pb8M6lmPh09SRSCpFwM3rxiEkTCVkD/AEkfU0VNOCcMtxnDGYl9SCrbwpShSoA6aoHIae9WViMQhOnV+FBVyETJ+MzUX4OwhQoGZS2245t+JxWgE7X2O1NHF3ERJLSJlZgxMkSJTbqDeoH8ZgHF+AgxAny+dpO/Q1FeJM1DqtaUgJBG+6gm2xnci3WKdW8s+z4YKWYKgJTMBAA2n0jyk86rviDOzqdQPDpVKYtIUBf99e1Aw5k9rdUe8W7CP0pLRRVRkVk1iigeODshONx2Hww2cWAqOSR4ln0SDXXuXZY0w2htpAQlCQlIA2A5Cud/4e8MFZspR3bw61J8yptH0Ua6RqDVjHyhBIEmoivjFzURpG8WF6mLqJBHWoNiMvUHVJWgEJNj5Rt6R86B2wucLWPApJ7GAf71v+zr03QIPcn5BUVGhg4PMekf0pThysbOKAB2k8utzUU+HBI5sonqQCfnSDHYBSvupbT/ANpBn4ppE/nDumyp+XlzFNyuJsSNlfNVB4xnDmLcBSI0kbBuBbzT5VX+Y+yTHhyWWdQV977iQL33PyAFWfheJcSq2r4p/wCKVu5piRGpaR5AVRTf/wCksyUJDKB2LjfbquetOeW+wXFlX811poSNWklUDntzjlPSrey3DPOeNbi0t77kFXYdB3rRnubnT7tkWG5HL+/f1oG7JMlw+ASWsImXDZbyrrPW+yR/hFqdxgUDCPl2/vUlBJgzIj8QI3vcchRw3lpKZi3X503cUZsCpSQYaZSVK76R+xQVrw97FEYnEqSHz7nDqSh5UALWsp1qS2LhGkFAJM3nyptzn2G47DhSklt4BR0pQo6lIFwqFACY/DM2tNXD7JcKoZf7xyy33nHldypUD5JEVJ81YlIP72NByPm2Su4RaUPJ0lSQqOx/WBtTbimSIMQFC3pV2+2zhonCt4kCSg6VdQDb9Kp99ZXhk2s2o9PxgfASBVDbyrya9xXmiPNSLgB/TmDXfUn4pIqPGnDIMQW8UyoXIWLbb2oOgUANYBTsQS0gGDfw6iB8z22NQDhTL1YnGl1YlLQkzca1Dwj03jqKlHtDzJaGWkN2SvflJvpHxjoNqhGacat4XDfZsKSpySXHYjUo2Ub37bDYbVFLfaPxUEqLaNwTHkYg+mmPSqxddKiSd6HXSoyokk8yZrzVQCisUUBWaxRQW3/Dgkfb8Sef2f6uN/0FdDCsUVAUkxqBIPPaiigZsXh0kzF9M/WkuHF00UVFe81aBTcDf9OtR/7KkLiLSfkBFFFA9M4VKWxpSBPTzH9adcpy5tS1EpBIgiZP1rNFAuzc+COpioolke9Nuf8ASsUVUSvEp93hjo8MJtHlVcZwJwRn8a0BXcKNwaKKKsHhNsJwbIAgaf1NLcdt6f0ooohr4kwaHcA+laQpJQSQewFUZk+SMqwmbAtghthCkXPhVqmRfrRRRVYGsUUVRlQtXthZSpKhYgyD3BtRRRFxcdmW8OeYQCOx8O3x/cVTBNFFF0UGiiiMVkViigKKKKD/2Q=="/>
          <p:cNvSpPr>
            <a:spLocks noChangeAspect="1" noChangeArrowheads="1"/>
          </p:cNvSpPr>
          <p:nvPr/>
        </p:nvSpPr>
        <p:spPr bwMode="auto">
          <a:xfrm>
            <a:off x="155575" y="-2147888"/>
            <a:ext cx="5048250" cy="447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6630" name="Picture 6" descr="http://www.vocationnetwork.org/images/cms-images/spiritcitings/MISERERE%20CONFES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3286124"/>
            <a:ext cx="3738067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Oval 8"/>
          <p:cNvSpPr/>
          <p:nvPr/>
        </p:nvSpPr>
        <p:spPr>
          <a:xfrm>
            <a:off x="4283968" y="4581128"/>
            <a:ext cx="2664296" cy="100811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rgbClr val="002060"/>
                </a:solidFill>
              </a:rPr>
              <a:t>Grēku nožēla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3923928" y="5849888"/>
            <a:ext cx="4896544" cy="100811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rgbClr val="002060"/>
                </a:solidFill>
              </a:rPr>
              <a:t>Atgriešanās ir iespējama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996952"/>
            <a:ext cx="3309156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1081088"/>
          </a:xfrm>
        </p:spPr>
        <p:txBody>
          <a:bodyPr/>
          <a:lstStyle/>
          <a:p>
            <a:r>
              <a:rPr lang="lv-LV" sz="3600" dirty="0"/>
              <a:t>Laulība ir likumīgi noslēgta savienība starp vīrieti un sievieti uz mūžu, kas īstenojas kopdzīvē.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lv-LV" sz="4400" b="1" dirty="0" smtClean="0">
                <a:latin typeface="+mj-lt"/>
                <a:ea typeface="+mj-ea"/>
                <a:cs typeface="+mj-cs"/>
              </a:rPr>
              <a:t>4 </a:t>
            </a:r>
            <a:r>
              <a:rPr lang="lv-LV" sz="4400" b="1" dirty="0">
                <a:latin typeface="+mj-lt"/>
                <a:ea typeface="+mj-ea"/>
                <a:cs typeface="+mj-cs"/>
              </a:rPr>
              <a:t>atslēgas lietas</a:t>
            </a:r>
            <a:r>
              <a:rPr lang="lv-LV" sz="4400" b="1" dirty="0" smtClean="0">
                <a:latin typeface="+mj-lt"/>
                <a:ea typeface="+mj-ea"/>
                <a:cs typeface="+mj-cs"/>
              </a:rPr>
              <a:t>:</a:t>
            </a:r>
            <a:endParaRPr lang="lv-LV" sz="44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7929586" cy="850900"/>
          </a:xfrm>
        </p:spPr>
        <p:txBody>
          <a:bodyPr/>
          <a:lstStyle/>
          <a:p>
            <a:pPr eaLnBrk="1" hangingPunct="1"/>
            <a:r>
              <a:rPr lang="lv-LV" b="1" dirty="0">
                <a:solidFill>
                  <a:schemeClr val="tx1"/>
                </a:solidFill>
              </a:rPr>
              <a:t>LV valsts Laulības definīcija</a:t>
            </a:r>
          </a:p>
        </p:txBody>
      </p:sp>
      <p:pic>
        <p:nvPicPr>
          <p:cNvPr id="7" name="Picture 3" descr="D:\Downloads\wedding-ring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0"/>
            <a:ext cx="908720" cy="908720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323528" y="5301208"/>
            <a:ext cx="2664296" cy="100811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rgbClr val="002060"/>
                </a:solidFill>
              </a:rPr>
              <a:t>3. Līdz nāvei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07504" y="3429000"/>
            <a:ext cx="3168352" cy="100811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rgbClr val="002060"/>
                </a:solidFill>
              </a:rPr>
              <a:t>1.Likumīgi noslēgta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580112" y="3429000"/>
            <a:ext cx="3384376" cy="1008112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rgbClr val="002060"/>
                </a:solidFill>
              </a:rPr>
              <a:t>2.Vīrietis un sieviete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148064" y="5445224"/>
            <a:ext cx="3600400" cy="792088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rgbClr val="002060"/>
                </a:solidFill>
              </a:rPr>
              <a:t>4.Kopdzīve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 autoUpdateAnimBg="0" advAuto="0"/>
      <p:bldP spid="4" grpId="0" autoUpdateAnimBg="0"/>
      <p:bldP spid="6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15936</TotalTime>
  <Words>1242</Words>
  <Application>Microsoft Office PowerPoint</Application>
  <PresentationFormat>On-screen Show (4:3)</PresentationFormat>
  <Paragraphs>186</Paragraphs>
  <Slides>22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Mt.5:27-32 Sestais bauslis</vt:lpstr>
      <vt:lpstr>Mt.5:27-32 Sestais bauslis</vt:lpstr>
      <vt:lpstr>Slide 3</vt:lpstr>
      <vt:lpstr>Laulība</vt:lpstr>
      <vt:lpstr>Vecāku atstāšana</vt:lpstr>
      <vt:lpstr>Slide 6</vt:lpstr>
      <vt:lpstr>Laulības pārkāpšana ir visa veida seksuālās attiecības ārpus laulības:</vt:lpstr>
      <vt:lpstr>Brīdinājums</vt:lpstr>
      <vt:lpstr>LV valsts Laulības definīcija</vt:lpstr>
      <vt:lpstr>Dievs ir seksa autors</vt:lpstr>
      <vt:lpstr>Slide 11</vt:lpstr>
      <vt:lpstr>Baušļu galavārdi</vt:lpstr>
      <vt:lpstr>Slide 13</vt:lpstr>
      <vt:lpstr>Slide 14</vt:lpstr>
      <vt:lpstr>Slide 15</vt:lpstr>
      <vt:lpstr>Slide 16</vt:lpstr>
      <vt:lpstr>Uzticība viens otram</vt:lpstr>
      <vt:lpstr>Ko darīt, ja esmu grēkojis?</vt:lpstr>
      <vt:lpstr>Nav labi cilvēkam būt vienam...</vt:lpstr>
      <vt:lpstr>Kur meklēt dzīvesdraugu?</vt:lpstr>
      <vt:lpstr>Laulība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205</cp:revision>
  <dcterms:created xsi:type="dcterms:W3CDTF">2010-10-07T14:46:11Z</dcterms:created>
  <dcterms:modified xsi:type="dcterms:W3CDTF">2024-08-11T16:36:09Z</dcterms:modified>
</cp:coreProperties>
</file>